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8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ED608-99AF-4B5C-B3EB-6EA4DAC8CEA7}" v="71" dt="2020-03-24T07:35:21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24" autoAdjust="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oef68YabD0" TargetMode="External"/><Relationship Id="rId1" Type="http://schemas.openxmlformats.org/officeDocument/2006/relationships/hyperlink" Target="https://www.youtube.com/watch?v=gjq7z_v9g08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oef68YabD0" TargetMode="External"/><Relationship Id="rId1" Type="http://schemas.openxmlformats.org/officeDocument/2006/relationships/hyperlink" Target="https://www.youtube.com/watch?v=gjq7z_v9g0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B98E7-7E96-4F14-B11A-0775CB722F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42561A3-C776-47AD-9AD6-7E299115DDE6}">
      <dgm:prSet/>
      <dgm:spPr/>
      <dgm:t>
        <a:bodyPr/>
        <a:lstStyle/>
        <a:p>
          <a:r>
            <a:rPr lang="en-US"/>
            <a:t>Grote hersenen</a:t>
          </a:r>
        </a:p>
      </dgm:t>
    </dgm:pt>
    <dgm:pt modelId="{EF7FE2B4-361E-4CB4-9E34-A9F2336C6723}" type="parTrans" cxnId="{BD62184C-72C5-4AC5-B708-D43D401660CE}">
      <dgm:prSet/>
      <dgm:spPr/>
      <dgm:t>
        <a:bodyPr/>
        <a:lstStyle/>
        <a:p>
          <a:endParaRPr lang="en-US"/>
        </a:p>
      </dgm:t>
    </dgm:pt>
    <dgm:pt modelId="{D26421B2-2C5E-41DA-A5DE-53F21C68D839}" type="sibTrans" cxnId="{BD62184C-72C5-4AC5-B708-D43D401660CE}">
      <dgm:prSet/>
      <dgm:spPr/>
      <dgm:t>
        <a:bodyPr/>
        <a:lstStyle/>
        <a:p>
          <a:endParaRPr lang="en-US"/>
        </a:p>
      </dgm:t>
    </dgm:pt>
    <dgm:pt modelId="{95238DF8-78D1-4F69-B872-B423613A120F}">
      <dgm:prSet/>
      <dgm:spPr/>
      <dgm:t>
        <a:bodyPr/>
        <a:lstStyle/>
        <a:p>
          <a:r>
            <a:rPr lang="en-US"/>
            <a:t>Verwerken prikkels</a:t>
          </a:r>
        </a:p>
      </dgm:t>
    </dgm:pt>
    <dgm:pt modelId="{B1E6A393-0031-4C37-A41C-0F397F63D565}" type="parTrans" cxnId="{A1E6D700-A58F-49AB-812D-D5C6C27B974F}">
      <dgm:prSet/>
      <dgm:spPr/>
      <dgm:t>
        <a:bodyPr/>
        <a:lstStyle/>
        <a:p>
          <a:endParaRPr lang="en-US"/>
        </a:p>
      </dgm:t>
    </dgm:pt>
    <dgm:pt modelId="{F7460057-C44F-4C9A-B382-84CAFD66C152}" type="sibTrans" cxnId="{A1E6D700-A58F-49AB-812D-D5C6C27B974F}">
      <dgm:prSet/>
      <dgm:spPr/>
      <dgm:t>
        <a:bodyPr/>
        <a:lstStyle/>
        <a:p>
          <a:endParaRPr lang="en-US"/>
        </a:p>
      </dgm:t>
    </dgm:pt>
    <dgm:pt modelId="{F3D6A9E4-869D-48B7-A1D2-0F925B3D9806}">
      <dgm:prSet/>
      <dgm:spPr/>
      <dgm:t>
        <a:bodyPr/>
        <a:lstStyle/>
        <a:p>
          <a:r>
            <a:rPr lang="en-US"/>
            <a:t>Zorgen voor bewustwording</a:t>
          </a:r>
        </a:p>
      </dgm:t>
    </dgm:pt>
    <dgm:pt modelId="{88AE3CF6-D314-446B-BD8A-FE85E3CAB4F0}" type="parTrans" cxnId="{26FB8190-4196-4C3D-B9B9-7F051DA738F5}">
      <dgm:prSet/>
      <dgm:spPr/>
      <dgm:t>
        <a:bodyPr/>
        <a:lstStyle/>
        <a:p>
          <a:endParaRPr lang="en-US"/>
        </a:p>
      </dgm:t>
    </dgm:pt>
    <dgm:pt modelId="{FDF3EBBB-27D8-48FF-AD24-C0C13FBA5846}" type="sibTrans" cxnId="{26FB8190-4196-4C3D-B9B9-7F051DA738F5}">
      <dgm:prSet/>
      <dgm:spPr/>
      <dgm:t>
        <a:bodyPr/>
        <a:lstStyle/>
        <a:p>
          <a:endParaRPr lang="en-US"/>
        </a:p>
      </dgm:t>
    </dgm:pt>
    <dgm:pt modelId="{69672AE9-9027-465F-B76F-1ED987C2ABD5}">
      <dgm:prSet/>
      <dgm:spPr/>
      <dgm:t>
        <a:bodyPr/>
        <a:lstStyle/>
        <a:p>
          <a:r>
            <a:rPr lang="en-US"/>
            <a:t>Liggen verschillende hersencentra</a:t>
          </a:r>
        </a:p>
      </dgm:t>
    </dgm:pt>
    <dgm:pt modelId="{E7DF1B77-D374-47DA-9958-0ED5C6207D21}" type="parTrans" cxnId="{64900350-D879-432F-AD8E-00064B883EBE}">
      <dgm:prSet/>
      <dgm:spPr/>
      <dgm:t>
        <a:bodyPr/>
        <a:lstStyle/>
        <a:p>
          <a:endParaRPr lang="en-US"/>
        </a:p>
      </dgm:t>
    </dgm:pt>
    <dgm:pt modelId="{2E7367BE-C605-45B2-B057-4F36CF9BDE1D}" type="sibTrans" cxnId="{64900350-D879-432F-AD8E-00064B883EBE}">
      <dgm:prSet/>
      <dgm:spPr/>
      <dgm:t>
        <a:bodyPr/>
        <a:lstStyle/>
        <a:p>
          <a:endParaRPr lang="en-US"/>
        </a:p>
      </dgm:t>
    </dgm:pt>
    <dgm:pt modelId="{EDAB5CDE-FCE9-4E93-B741-68B24A003B6A}">
      <dgm:prSet/>
      <dgm:spPr/>
      <dgm:t>
        <a:bodyPr/>
        <a:lstStyle/>
        <a:p>
          <a:r>
            <a:rPr lang="en-US"/>
            <a:t>Kleine hersenen</a:t>
          </a:r>
        </a:p>
      </dgm:t>
    </dgm:pt>
    <dgm:pt modelId="{A02AF818-16E6-434D-BBD9-AB9D365E3335}" type="parTrans" cxnId="{1E507AD6-C075-4799-AB4B-9330689CFF72}">
      <dgm:prSet/>
      <dgm:spPr/>
      <dgm:t>
        <a:bodyPr/>
        <a:lstStyle/>
        <a:p>
          <a:endParaRPr lang="en-US"/>
        </a:p>
      </dgm:t>
    </dgm:pt>
    <dgm:pt modelId="{E65BA296-54E4-469D-939E-50423C740B8B}" type="sibTrans" cxnId="{1E507AD6-C075-4799-AB4B-9330689CFF72}">
      <dgm:prSet/>
      <dgm:spPr/>
      <dgm:t>
        <a:bodyPr/>
        <a:lstStyle/>
        <a:p>
          <a:endParaRPr lang="en-US"/>
        </a:p>
      </dgm:t>
    </dgm:pt>
    <dgm:pt modelId="{4971F9F8-50D3-4E63-90C6-6F2B5C5523D5}">
      <dgm:prSet/>
      <dgm:spPr/>
      <dgm:t>
        <a:bodyPr/>
        <a:lstStyle/>
        <a:p>
          <a:r>
            <a:rPr lang="en-US"/>
            <a:t>Zorgen voor coördinatie </a:t>
          </a:r>
        </a:p>
      </dgm:t>
    </dgm:pt>
    <dgm:pt modelId="{58382A99-A791-4A46-9240-05D3666D8750}" type="parTrans" cxnId="{AA64AA2A-2716-4292-A473-3250AFC93A12}">
      <dgm:prSet/>
      <dgm:spPr/>
      <dgm:t>
        <a:bodyPr/>
        <a:lstStyle/>
        <a:p>
          <a:endParaRPr lang="en-US"/>
        </a:p>
      </dgm:t>
    </dgm:pt>
    <dgm:pt modelId="{636FE33D-4EC8-4EFA-9825-5F6C90E8341B}" type="sibTrans" cxnId="{AA64AA2A-2716-4292-A473-3250AFC93A12}">
      <dgm:prSet/>
      <dgm:spPr/>
      <dgm:t>
        <a:bodyPr/>
        <a:lstStyle/>
        <a:p>
          <a:endParaRPr lang="en-US"/>
        </a:p>
      </dgm:t>
    </dgm:pt>
    <dgm:pt modelId="{8C7AD65F-77B3-4CF5-9627-C9CE850ADBC2}">
      <dgm:prSet/>
      <dgm:spPr/>
      <dgm:t>
        <a:bodyPr/>
        <a:lstStyle/>
        <a:p>
          <a:r>
            <a:rPr lang="en-US"/>
            <a:t>Hersenstam</a:t>
          </a:r>
        </a:p>
      </dgm:t>
    </dgm:pt>
    <dgm:pt modelId="{1794494C-3A23-40FF-97C8-EE81A58007E8}" type="parTrans" cxnId="{F39EC351-5883-48D9-911C-7BB129E4332B}">
      <dgm:prSet/>
      <dgm:spPr/>
      <dgm:t>
        <a:bodyPr/>
        <a:lstStyle/>
        <a:p>
          <a:endParaRPr lang="en-US"/>
        </a:p>
      </dgm:t>
    </dgm:pt>
    <dgm:pt modelId="{7994B3CE-EECE-44A8-A77F-E91C687E14B3}" type="sibTrans" cxnId="{F39EC351-5883-48D9-911C-7BB129E4332B}">
      <dgm:prSet/>
      <dgm:spPr/>
      <dgm:t>
        <a:bodyPr/>
        <a:lstStyle/>
        <a:p>
          <a:endParaRPr lang="en-US"/>
        </a:p>
      </dgm:t>
    </dgm:pt>
    <dgm:pt modelId="{D6976841-E76B-48F0-BD71-B5B4ABF97B4E}">
      <dgm:prSet/>
      <dgm:spPr/>
      <dgm:t>
        <a:bodyPr/>
        <a:lstStyle/>
        <a:p>
          <a:r>
            <a:rPr lang="en-US"/>
            <a:t>Geleiding van impulsen van en naar de hersenen</a:t>
          </a:r>
        </a:p>
      </dgm:t>
    </dgm:pt>
    <dgm:pt modelId="{BB91C93A-5CA4-47F8-9958-1BD55D8BFAA1}" type="parTrans" cxnId="{D5E18A42-70AC-44E4-9608-8531AC6DE939}">
      <dgm:prSet/>
      <dgm:spPr/>
      <dgm:t>
        <a:bodyPr/>
        <a:lstStyle/>
        <a:p>
          <a:endParaRPr lang="en-US"/>
        </a:p>
      </dgm:t>
    </dgm:pt>
    <dgm:pt modelId="{37F9CB25-16D0-4001-9470-2C35A2BA3DC6}" type="sibTrans" cxnId="{D5E18A42-70AC-44E4-9608-8531AC6DE939}">
      <dgm:prSet/>
      <dgm:spPr/>
      <dgm:t>
        <a:bodyPr/>
        <a:lstStyle/>
        <a:p>
          <a:endParaRPr lang="en-US"/>
        </a:p>
      </dgm:t>
    </dgm:pt>
    <dgm:pt modelId="{F997DB7F-AFDF-4977-8CB3-3BC8C5BB6F6B}">
      <dgm:prSet/>
      <dgm:spPr/>
      <dgm:t>
        <a:bodyPr/>
        <a:lstStyle/>
        <a:p>
          <a:r>
            <a:rPr lang="en-US"/>
            <a:t>Regelt oa hartslag, ademhaling en bloeddruk</a:t>
          </a:r>
        </a:p>
      </dgm:t>
    </dgm:pt>
    <dgm:pt modelId="{3FABD985-752E-4394-8474-3E0500DFCCFB}" type="parTrans" cxnId="{2E25977C-B956-4000-BA2C-14F9E7E5D5C0}">
      <dgm:prSet/>
      <dgm:spPr/>
      <dgm:t>
        <a:bodyPr/>
        <a:lstStyle/>
        <a:p>
          <a:endParaRPr lang="en-US"/>
        </a:p>
      </dgm:t>
    </dgm:pt>
    <dgm:pt modelId="{5D357A79-93CC-453A-955D-CB90A0BE58DC}" type="sibTrans" cxnId="{2E25977C-B956-4000-BA2C-14F9E7E5D5C0}">
      <dgm:prSet/>
      <dgm:spPr/>
      <dgm:t>
        <a:bodyPr/>
        <a:lstStyle/>
        <a:p>
          <a:endParaRPr lang="en-US"/>
        </a:p>
      </dgm:t>
    </dgm:pt>
    <dgm:pt modelId="{615AF389-598D-4C2E-936D-C23D06576FAF}" type="pres">
      <dgm:prSet presAssocID="{A8DB98E7-7E96-4F14-B11A-0775CB722FAF}" presName="root" presStyleCnt="0">
        <dgm:presLayoutVars>
          <dgm:dir/>
          <dgm:resizeHandles val="exact"/>
        </dgm:presLayoutVars>
      </dgm:prSet>
      <dgm:spPr/>
    </dgm:pt>
    <dgm:pt modelId="{153569E5-0954-4B29-A3AD-2A73AD79FBCF}" type="pres">
      <dgm:prSet presAssocID="{042561A3-C776-47AD-9AD6-7E299115DDE6}" presName="compNode" presStyleCnt="0"/>
      <dgm:spPr/>
    </dgm:pt>
    <dgm:pt modelId="{43BDDC35-B145-4573-BFEB-DD6649E10621}" type="pres">
      <dgm:prSet presAssocID="{042561A3-C776-47AD-9AD6-7E299115DDE6}" presName="bgRect" presStyleLbl="bgShp" presStyleIdx="0" presStyleCnt="3"/>
      <dgm:spPr/>
    </dgm:pt>
    <dgm:pt modelId="{1EBE7DF0-A80C-4A2D-8874-C52787FEA695}" type="pres">
      <dgm:prSet presAssocID="{042561A3-C776-47AD-9AD6-7E299115DD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ofd met radertjes"/>
        </a:ext>
      </dgm:extLst>
    </dgm:pt>
    <dgm:pt modelId="{0C4B1E08-7A7C-4AE8-B7E5-4A7E2E730F20}" type="pres">
      <dgm:prSet presAssocID="{042561A3-C776-47AD-9AD6-7E299115DDE6}" presName="spaceRect" presStyleCnt="0"/>
      <dgm:spPr/>
    </dgm:pt>
    <dgm:pt modelId="{BDA5062D-7ABA-4B2F-BA19-4AA477F364AB}" type="pres">
      <dgm:prSet presAssocID="{042561A3-C776-47AD-9AD6-7E299115DDE6}" presName="parTx" presStyleLbl="revTx" presStyleIdx="0" presStyleCnt="6">
        <dgm:presLayoutVars>
          <dgm:chMax val="0"/>
          <dgm:chPref val="0"/>
        </dgm:presLayoutVars>
      </dgm:prSet>
      <dgm:spPr/>
    </dgm:pt>
    <dgm:pt modelId="{11F0B699-1B86-4AF2-A7EB-C70BEB40C4F6}" type="pres">
      <dgm:prSet presAssocID="{042561A3-C776-47AD-9AD6-7E299115DDE6}" presName="desTx" presStyleLbl="revTx" presStyleIdx="1" presStyleCnt="6">
        <dgm:presLayoutVars/>
      </dgm:prSet>
      <dgm:spPr/>
    </dgm:pt>
    <dgm:pt modelId="{2538AF87-0A39-47A1-969E-B48B7F4959B6}" type="pres">
      <dgm:prSet presAssocID="{D26421B2-2C5E-41DA-A5DE-53F21C68D839}" presName="sibTrans" presStyleCnt="0"/>
      <dgm:spPr/>
    </dgm:pt>
    <dgm:pt modelId="{5DC0A107-EAF4-4DF6-810C-3051A0FD3424}" type="pres">
      <dgm:prSet presAssocID="{EDAB5CDE-FCE9-4E93-B741-68B24A003B6A}" presName="compNode" presStyleCnt="0"/>
      <dgm:spPr/>
    </dgm:pt>
    <dgm:pt modelId="{BB545735-56B5-44BE-B027-543587475584}" type="pres">
      <dgm:prSet presAssocID="{EDAB5CDE-FCE9-4E93-B741-68B24A003B6A}" presName="bgRect" presStyleLbl="bgShp" presStyleIdx="1" presStyleCnt="3"/>
      <dgm:spPr/>
    </dgm:pt>
    <dgm:pt modelId="{7D2F19F5-828F-4A88-B458-B932023B8B9E}" type="pres">
      <dgm:prSet presAssocID="{EDAB5CDE-FCE9-4E93-B741-68B24A003B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el"/>
        </a:ext>
      </dgm:extLst>
    </dgm:pt>
    <dgm:pt modelId="{5DDB54A8-1233-4B3D-8369-66864231A7EA}" type="pres">
      <dgm:prSet presAssocID="{EDAB5CDE-FCE9-4E93-B741-68B24A003B6A}" presName="spaceRect" presStyleCnt="0"/>
      <dgm:spPr/>
    </dgm:pt>
    <dgm:pt modelId="{E255DD95-EEFF-4E75-9BA0-36DFD58DFBF6}" type="pres">
      <dgm:prSet presAssocID="{EDAB5CDE-FCE9-4E93-B741-68B24A003B6A}" presName="parTx" presStyleLbl="revTx" presStyleIdx="2" presStyleCnt="6">
        <dgm:presLayoutVars>
          <dgm:chMax val="0"/>
          <dgm:chPref val="0"/>
        </dgm:presLayoutVars>
      </dgm:prSet>
      <dgm:spPr/>
    </dgm:pt>
    <dgm:pt modelId="{51351E34-6BE1-4ADA-A48A-3129DED0A8B1}" type="pres">
      <dgm:prSet presAssocID="{EDAB5CDE-FCE9-4E93-B741-68B24A003B6A}" presName="desTx" presStyleLbl="revTx" presStyleIdx="3" presStyleCnt="6">
        <dgm:presLayoutVars/>
      </dgm:prSet>
      <dgm:spPr/>
    </dgm:pt>
    <dgm:pt modelId="{13F4D989-8AEB-4CDF-B0BE-3385B824DA27}" type="pres">
      <dgm:prSet presAssocID="{E65BA296-54E4-469D-939E-50423C740B8B}" presName="sibTrans" presStyleCnt="0"/>
      <dgm:spPr/>
    </dgm:pt>
    <dgm:pt modelId="{73D33B8A-BDA4-4420-BC7B-2033059AAECF}" type="pres">
      <dgm:prSet presAssocID="{8C7AD65F-77B3-4CF5-9627-C9CE850ADBC2}" presName="compNode" presStyleCnt="0"/>
      <dgm:spPr/>
    </dgm:pt>
    <dgm:pt modelId="{CBD75DDD-8908-4E90-B2CD-C46B358180C0}" type="pres">
      <dgm:prSet presAssocID="{8C7AD65F-77B3-4CF5-9627-C9CE850ADBC2}" presName="bgRect" presStyleLbl="bgShp" presStyleIdx="2" presStyleCnt="3"/>
      <dgm:spPr/>
    </dgm:pt>
    <dgm:pt modelId="{58457311-CF3C-43F3-BD8F-A82FD967200B}" type="pres">
      <dgm:prSet presAssocID="{8C7AD65F-77B3-4CF5-9627-C9CE850ADB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t"/>
        </a:ext>
      </dgm:extLst>
    </dgm:pt>
    <dgm:pt modelId="{D4A6F3A2-19DD-4DA1-923C-23336BEF84CC}" type="pres">
      <dgm:prSet presAssocID="{8C7AD65F-77B3-4CF5-9627-C9CE850ADBC2}" presName="spaceRect" presStyleCnt="0"/>
      <dgm:spPr/>
    </dgm:pt>
    <dgm:pt modelId="{2C518B5B-D108-4C88-8313-CD17C03CA926}" type="pres">
      <dgm:prSet presAssocID="{8C7AD65F-77B3-4CF5-9627-C9CE850ADBC2}" presName="parTx" presStyleLbl="revTx" presStyleIdx="4" presStyleCnt="6">
        <dgm:presLayoutVars>
          <dgm:chMax val="0"/>
          <dgm:chPref val="0"/>
        </dgm:presLayoutVars>
      </dgm:prSet>
      <dgm:spPr/>
    </dgm:pt>
    <dgm:pt modelId="{8D44C888-236A-4A1C-ADEE-CDE79E787739}" type="pres">
      <dgm:prSet presAssocID="{8C7AD65F-77B3-4CF5-9627-C9CE850ADBC2}" presName="desTx" presStyleLbl="revTx" presStyleIdx="5" presStyleCnt="6">
        <dgm:presLayoutVars/>
      </dgm:prSet>
      <dgm:spPr/>
    </dgm:pt>
  </dgm:ptLst>
  <dgm:cxnLst>
    <dgm:cxn modelId="{A1E6D700-A58F-49AB-812D-D5C6C27B974F}" srcId="{042561A3-C776-47AD-9AD6-7E299115DDE6}" destId="{95238DF8-78D1-4F69-B872-B423613A120F}" srcOrd="0" destOrd="0" parTransId="{B1E6A393-0031-4C37-A41C-0F397F63D565}" sibTransId="{F7460057-C44F-4C9A-B382-84CAFD66C152}"/>
    <dgm:cxn modelId="{67631B07-228B-4D90-81BA-A0B29920C7BF}" type="presOf" srcId="{EDAB5CDE-FCE9-4E93-B741-68B24A003B6A}" destId="{E255DD95-EEFF-4E75-9BA0-36DFD58DFBF6}" srcOrd="0" destOrd="0" presId="urn:microsoft.com/office/officeart/2018/2/layout/IconVerticalSolidList"/>
    <dgm:cxn modelId="{7663AC1B-13E7-4AF7-AD33-7D0475A3F41F}" type="presOf" srcId="{95238DF8-78D1-4F69-B872-B423613A120F}" destId="{11F0B699-1B86-4AF2-A7EB-C70BEB40C4F6}" srcOrd="0" destOrd="0" presId="urn:microsoft.com/office/officeart/2018/2/layout/IconVerticalSolidList"/>
    <dgm:cxn modelId="{AA64AA2A-2716-4292-A473-3250AFC93A12}" srcId="{EDAB5CDE-FCE9-4E93-B741-68B24A003B6A}" destId="{4971F9F8-50D3-4E63-90C6-6F2B5C5523D5}" srcOrd="0" destOrd="0" parTransId="{58382A99-A791-4A46-9240-05D3666D8750}" sibTransId="{636FE33D-4EC8-4EFA-9825-5F6C90E8341B}"/>
    <dgm:cxn modelId="{D5E18A42-70AC-44E4-9608-8531AC6DE939}" srcId="{8C7AD65F-77B3-4CF5-9627-C9CE850ADBC2}" destId="{D6976841-E76B-48F0-BD71-B5B4ABF97B4E}" srcOrd="0" destOrd="0" parTransId="{BB91C93A-5CA4-47F8-9958-1BD55D8BFAA1}" sibTransId="{37F9CB25-16D0-4001-9470-2C35A2BA3DC6}"/>
    <dgm:cxn modelId="{04BC0363-80DE-48CE-82D3-A57B981A7B70}" type="presOf" srcId="{69672AE9-9027-465F-B76F-1ED987C2ABD5}" destId="{11F0B699-1B86-4AF2-A7EB-C70BEB40C4F6}" srcOrd="0" destOrd="2" presId="urn:microsoft.com/office/officeart/2018/2/layout/IconVerticalSolidList"/>
    <dgm:cxn modelId="{BD62184C-72C5-4AC5-B708-D43D401660CE}" srcId="{A8DB98E7-7E96-4F14-B11A-0775CB722FAF}" destId="{042561A3-C776-47AD-9AD6-7E299115DDE6}" srcOrd="0" destOrd="0" parTransId="{EF7FE2B4-361E-4CB4-9E34-A9F2336C6723}" sibTransId="{D26421B2-2C5E-41DA-A5DE-53F21C68D839}"/>
    <dgm:cxn modelId="{A5D1F66C-F51B-46B7-8D62-5175110B284C}" type="presOf" srcId="{4971F9F8-50D3-4E63-90C6-6F2B5C5523D5}" destId="{51351E34-6BE1-4ADA-A48A-3129DED0A8B1}" srcOrd="0" destOrd="0" presId="urn:microsoft.com/office/officeart/2018/2/layout/IconVerticalSolidList"/>
    <dgm:cxn modelId="{64900350-D879-432F-AD8E-00064B883EBE}" srcId="{042561A3-C776-47AD-9AD6-7E299115DDE6}" destId="{69672AE9-9027-465F-B76F-1ED987C2ABD5}" srcOrd="2" destOrd="0" parTransId="{E7DF1B77-D374-47DA-9958-0ED5C6207D21}" sibTransId="{2E7367BE-C605-45B2-B057-4F36CF9BDE1D}"/>
    <dgm:cxn modelId="{F39EC351-5883-48D9-911C-7BB129E4332B}" srcId="{A8DB98E7-7E96-4F14-B11A-0775CB722FAF}" destId="{8C7AD65F-77B3-4CF5-9627-C9CE850ADBC2}" srcOrd="2" destOrd="0" parTransId="{1794494C-3A23-40FF-97C8-EE81A58007E8}" sibTransId="{7994B3CE-EECE-44A8-A77F-E91C687E14B3}"/>
    <dgm:cxn modelId="{7662D776-5215-4C3A-B7A9-C58648F196F4}" type="presOf" srcId="{8C7AD65F-77B3-4CF5-9627-C9CE850ADBC2}" destId="{2C518B5B-D108-4C88-8313-CD17C03CA926}" srcOrd="0" destOrd="0" presId="urn:microsoft.com/office/officeart/2018/2/layout/IconVerticalSolidList"/>
    <dgm:cxn modelId="{2E25977C-B956-4000-BA2C-14F9E7E5D5C0}" srcId="{8C7AD65F-77B3-4CF5-9627-C9CE850ADBC2}" destId="{F997DB7F-AFDF-4977-8CB3-3BC8C5BB6F6B}" srcOrd="1" destOrd="0" parTransId="{3FABD985-752E-4394-8474-3E0500DFCCFB}" sibTransId="{5D357A79-93CC-453A-955D-CB90A0BE58DC}"/>
    <dgm:cxn modelId="{26FB8190-4196-4C3D-B9B9-7F051DA738F5}" srcId="{042561A3-C776-47AD-9AD6-7E299115DDE6}" destId="{F3D6A9E4-869D-48B7-A1D2-0F925B3D9806}" srcOrd="1" destOrd="0" parTransId="{88AE3CF6-D314-446B-BD8A-FE85E3CAB4F0}" sibTransId="{FDF3EBBB-27D8-48FF-AD24-C0C13FBA5846}"/>
    <dgm:cxn modelId="{9537F096-C4E5-4E0A-9D46-A46581A9A8E9}" type="presOf" srcId="{F3D6A9E4-869D-48B7-A1D2-0F925B3D9806}" destId="{11F0B699-1B86-4AF2-A7EB-C70BEB40C4F6}" srcOrd="0" destOrd="1" presId="urn:microsoft.com/office/officeart/2018/2/layout/IconVerticalSolidList"/>
    <dgm:cxn modelId="{EC367AA0-BCB6-4FF3-B56F-E1927BCF1389}" type="presOf" srcId="{F997DB7F-AFDF-4977-8CB3-3BC8C5BB6F6B}" destId="{8D44C888-236A-4A1C-ADEE-CDE79E787739}" srcOrd="0" destOrd="1" presId="urn:microsoft.com/office/officeart/2018/2/layout/IconVerticalSolidList"/>
    <dgm:cxn modelId="{C7D838A8-A7D5-4767-AFFC-282C5BD02D77}" type="presOf" srcId="{D6976841-E76B-48F0-BD71-B5B4ABF97B4E}" destId="{8D44C888-236A-4A1C-ADEE-CDE79E787739}" srcOrd="0" destOrd="0" presId="urn:microsoft.com/office/officeart/2018/2/layout/IconVerticalSolidList"/>
    <dgm:cxn modelId="{121274C1-AFF1-4A1B-83DB-1A510924204C}" type="presOf" srcId="{042561A3-C776-47AD-9AD6-7E299115DDE6}" destId="{BDA5062D-7ABA-4B2F-BA19-4AA477F364AB}" srcOrd="0" destOrd="0" presId="urn:microsoft.com/office/officeart/2018/2/layout/IconVerticalSolidList"/>
    <dgm:cxn modelId="{1E507AD6-C075-4799-AB4B-9330689CFF72}" srcId="{A8DB98E7-7E96-4F14-B11A-0775CB722FAF}" destId="{EDAB5CDE-FCE9-4E93-B741-68B24A003B6A}" srcOrd="1" destOrd="0" parTransId="{A02AF818-16E6-434D-BBD9-AB9D365E3335}" sibTransId="{E65BA296-54E4-469D-939E-50423C740B8B}"/>
    <dgm:cxn modelId="{994DC3EE-C476-4432-ACCD-EB827EA35564}" type="presOf" srcId="{A8DB98E7-7E96-4F14-B11A-0775CB722FAF}" destId="{615AF389-598D-4C2E-936D-C23D06576FAF}" srcOrd="0" destOrd="0" presId="urn:microsoft.com/office/officeart/2018/2/layout/IconVerticalSolidList"/>
    <dgm:cxn modelId="{633A9D11-8B6A-4F32-A634-CB2F5BE0BA9F}" type="presParOf" srcId="{615AF389-598D-4C2E-936D-C23D06576FAF}" destId="{153569E5-0954-4B29-A3AD-2A73AD79FBCF}" srcOrd="0" destOrd="0" presId="urn:microsoft.com/office/officeart/2018/2/layout/IconVerticalSolidList"/>
    <dgm:cxn modelId="{4A4E9E34-8E6C-4C8C-87A8-955625C0E24A}" type="presParOf" srcId="{153569E5-0954-4B29-A3AD-2A73AD79FBCF}" destId="{43BDDC35-B145-4573-BFEB-DD6649E10621}" srcOrd="0" destOrd="0" presId="urn:microsoft.com/office/officeart/2018/2/layout/IconVerticalSolidList"/>
    <dgm:cxn modelId="{0352A45A-D716-45EC-AFCF-9B382BF594CB}" type="presParOf" srcId="{153569E5-0954-4B29-A3AD-2A73AD79FBCF}" destId="{1EBE7DF0-A80C-4A2D-8874-C52787FEA695}" srcOrd="1" destOrd="0" presId="urn:microsoft.com/office/officeart/2018/2/layout/IconVerticalSolidList"/>
    <dgm:cxn modelId="{897EDC5D-1EFD-4292-AE44-D07A73370EC6}" type="presParOf" srcId="{153569E5-0954-4B29-A3AD-2A73AD79FBCF}" destId="{0C4B1E08-7A7C-4AE8-B7E5-4A7E2E730F20}" srcOrd="2" destOrd="0" presId="urn:microsoft.com/office/officeart/2018/2/layout/IconVerticalSolidList"/>
    <dgm:cxn modelId="{BAC394CC-2A35-4ED2-BBE0-A6187D19AB84}" type="presParOf" srcId="{153569E5-0954-4B29-A3AD-2A73AD79FBCF}" destId="{BDA5062D-7ABA-4B2F-BA19-4AA477F364AB}" srcOrd="3" destOrd="0" presId="urn:microsoft.com/office/officeart/2018/2/layout/IconVerticalSolidList"/>
    <dgm:cxn modelId="{C664F2B7-36C3-4BC5-A0C1-A44514A58C94}" type="presParOf" srcId="{153569E5-0954-4B29-A3AD-2A73AD79FBCF}" destId="{11F0B699-1B86-4AF2-A7EB-C70BEB40C4F6}" srcOrd="4" destOrd="0" presId="urn:microsoft.com/office/officeart/2018/2/layout/IconVerticalSolidList"/>
    <dgm:cxn modelId="{85C126B4-7CD6-47CF-B553-F9451EBE3B9C}" type="presParOf" srcId="{615AF389-598D-4C2E-936D-C23D06576FAF}" destId="{2538AF87-0A39-47A1-969E-B48B7F4959B6}" srcOrd="1" destOrd="0" presId="urn:microsoft.com/office/officeart/2018/2/layout/IconVerticalSolidList"/>
    <dgm:cxn modelId="{D98681E7-1111-4633-89AC-2186F04AF260}" type="presParOf" srcId="{615AF389-598D-4C2E-936D-C23D06576FAF}" destId="{5DC0A107-EAF4-4DF6-810C-3051A0FD3424}" srcOrd="2" destOrd="0" presId="urn:microsoft.com/office/officeart/2018/2/layout/IconVerticalSolidList"/>
    <dgm:cxn modelId="{BAC1F8D9-80A7-4B7E-B910-C6D27CE39A9F}" type="presParOf" srcId="{5DC0A107-EAF4-4DF6-810C-3051A0FD3424}" destId="{BB545735-56B5-44BE-B027-543587475584}" srcOrd="0" destOrd="0" presId="urn:microsoft.com/office/officeart/2018/2/layout/IconVerticalSolidList"/>
    <dgm:cxn modelId="{566856B5-7B47-4720-8E51-7E8356FE965C}" type="presParOf" srcId="{5DC0A107-EAF4-4DF6-810C-3051A0FD3424}" destId="{7D2F19F5-828F-4A88-B458-B932023B8B9E}" srcOrd="1" destOrd="0" presId="urn:microsoft.com/office/officeart/2018/2/layout/IconVerticalSolidList"/>
    <dgm:cxn modelId="{4D0D3924-455D-4777-90A1-568C16A0E44E}" type="presParOf" srcId="{5DC0A107-EAF4-4DF6-810C-3051A0FD3424}" destId="{5DDB54A8-1233-4B3D-8369-66864231A7EA}" srcOrd="2" destOrd="0" presId="urn:microsoft.com/office/officeart/2018/2/layout/IconVerticalSolidList"/>
    <dgm:cxn modelId="{E7F8A6B0-3E3E-44B2-A313-8BEE93005DF2}" type="presParOf" srcId="{5DC0A107-EAF4-4DF6-810C-3051A0FD3424}" destId="{E255DD95-EEFF-4E75-9BA0-36DFD58DFBF6}" srcOrd="3" destOrd="0" presId="urn:microsoft.com/office/officeart/2018/2/layout/IconVerticalSolidList"/>
    <dgm:cxn modelId="{64DBA9D6-B00E-4B30-9935-F9A940117D42}" type="presParOf" srcId="{5DC0A107-EAF4-4DF6-810C-3051A0FD3424}" destId="{51351E34-6BE1-4ADA-A48A-3129DED0A8B1}" srcOrd="4" destOrd="0" presId="urn:microsoft.com/office/officeart/2018/2/layout/IconVerticalSolidList"/>
    <dgm:cxn modelId="{04B4C5D8-1213-4130-8599-D862F61967B0}" type="presParOf" srcId="{615AF389-598D-4C2E-936D-C23D06576FAF}" destId="{13F4D989-8AEB-4CDF-B0BE-3385B824DA27}" srcOrd="3" destOrd="0" presId="urn:microsoft.com/office/officeart/2018/2/layout/IconVerticalSolidList"/>
    <dgm:cxn modelId="{6296C7A6-2493-4774-A30C-A72AE620E165}" type="presParOf" srcId="{615AF389-598D-4C2E-936D-C23D06576FAF}" destId="{73D33B8A-BDA4-4420-BC7B-2033059AAECF}" srcOrd="4" destOrd="0" presId="urn:microsoft.com/office/officeart/2018/2/layout/IconVerticalSolidList"/>
    <dgm:cxn modelId="{698DBBCF-9A8A-4FEB-8A78-0A8087EA58E7}" type="presParOf" srcId="{73D33B8A-BDA4-4420-BC7B-2033059AAECF}" destId="{CBD75DDD-8908-4E90-B2CD-C46B358180C0}" srcOrd="0" destOrd="0" presId="urn:microsoft.com/office/officeart/2018/2/layout/IconVerticalSolidList"/>
    <dgm:cxn modelId="{4F75AF17-D380-4EC8-A824-3DAF74372914}" type="presParOf" srcId="{73D33B8A-BDA4-4420-BC7B-2033059AAECF}" destId="{58457311-CF3C-43F3-BD8F-A82FD967200B}" srcOrd="1" destOrd="0" presId="urn:microsoft.com/office/officeart/2018/2/layout/IconVerticalSolidList"/>
    <dgm:cxn modelId="{C967547F-A23B-46A2-9B67-46B1A721BADC}" type="presParOf" srcId="{73D33B8A-BDA4-4420-BC7B-2033059AAECF}" destId="{D4A6F3A2-19DD-4DA1-923C-23336BEF84CC}" srcOrd="2" destOrd="0" presId="urn:microsoft.com/office/officeart/2018/2/layout/IconVerticalSolidList"/>
    <dgm:cxn modelId="{3BB850B5-3E8F-4E3B-8DF4-D12EC8BFD5DC}" type="presParOf" srcId="{73D33B8A-BDA4-4420-BC7B-2033059AAECF}" destId="{2C518B5B-D108-4C88-8313-CD17C03CA926}" srcOrd="3" destOrd="0" presId="urn:microsoft.com/office/officeart/2018/2/layout/IconVerticalSolidList"/>
    <dgm:cxn modelId="{FFDA9F4E-5F9F-4070-8F38-C2C4E6E1C700}" type="presParOf" srcId="{73D33B8A-BDA4-4420-BC7B-2033059AAECF}" destId="{8D44C888-236A-4A1C-ADEE-CDE79E78773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CCF5F-A6DA-4FFE-9184-BD16EBA1AA3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3507F9-9A28-428E-8B8F-8A548D5F0691}">
      <dgm:prSet/>
      <dgm:spPr/>
      <dgm:t>
        <a:bodyPr/>
        <a:lstStyle/>
        <a:p>
          <a:r>
            <a:rPr lang="en-US"/>
            <a:t>Problemen met je spraak</a:t>
          </a:r>
        </a:p>
      </dgm:t>
    </dgm:pt>
    <dgm:pt modelId="{7542D62C-76CA-4A70-9D80-3BE78712F689}" type="parTrans" cxnId="{FD8DCE9E-9EE9-4CEB-A47A-DC941CC1708F}">
      <dgm:prSet/>
      <dgm:spPr/>
      <dgm:t>
        <a:bodyPr/>
        <a:lstStyle/>
        <a:p>
          <a:endParaRPr lang="en-US"/>
        </a:p>
      </dgm:t>
    </dgm:pt>
    <dgm:pt modelId="{5707F61A-7965-4B20-BC6E-3136D952E51E}" type="sibTrans" cxnId="{FD8DCE9E-9EE9-4CEB-A47A-DC941CC1708F}">
      <dgm:prSet/>
      <dgm:spPr/>
      <dgm:t>
        <a:bodyPr/>
        <a:lstStyle/>
        <a:p>
          <a:endParaRPr lang="en-US"/>
        </a:p>
      </dgm:t>
    </dgm:pt>
    <dgm:pt modelId="{0E08A62D-10C2-40D4-85B0-DC7D843C55DB}">
      <dgm:prSet/>
      <dgm:spPr/>
      <dgm:t>
        <a:bodyPr/>
        <a:lstStyle/>
        <a:p>
          <a:r>
            <a:rPr lang="en-US"/>
            <a:t>Moeite om de juiste woorden te vinden of haalt zinnen door elkaar</a:t>
          </a:r>
        </a:p>
      </dgm:t>
    </dgm:pt>
    <dgm:pt modelId="{01CB4F2D-0463-4E00-9BE9-67E0F8FBD150}" type="parTrans" cxnId="{31393496-FFB2-4FED-95D7-8F64A790AA17}">
      <dgm:prSet/>
      <dgm:spPr/>
      <dgm:t>
        <a:bodyPr/>
        <a:lstStyle/>
        <a:p>
          <a:endParaRPr lang="en-US"/>
        </a:p>
      </dgm:t>
    </dgm:pt>
    <dgm:pt modelId="{EA4A5CBF-87D1-4BBA-9655-6808C38A11A1}" type="sibTrans" cxnId="{31393496-FFB2-4FED-95D7-8F64A790AA17}">
      <dgm:prSet/>
      <dgm:spPr/>
      <dgm:t>
        <a:bodyPr/>
        <a:lstStyle/>
        <a:p>
          <a:endParaRPr lang="en-US"/>
        </a:p>
      </dgm:t>
    </dgm:pt>
    <dgm:pt modelId="{54968EA2-2A88-4A58-A38F-8DE865D6A148}">
      <dgm:prSet/>
      <dgm:spPr/>
      <dgm:t>
        <a:bodyPr/>
        <a:lstStyle/>
        <a:p>
          <a:r>
            <a:rPr lang="nl-NL">
              <a:hlinkClick xmlns:r="http://schemas.openxmlformats.org/officeDocument/2006/relationships" r:id="rId1"/>
            </a:rPr>
            <a:t>https://www.youtube.com/watch?v=gjq7z_v9g08</a:t>
          </a:r>
          <a:endParaRPr lang="en-US"/>
        </a:p>
      </dgm:t>
    </dgm:pt>
    <dgm:pt modelId="{4B6D1C13-E9AE-4EC2-9F1A-0EE39C1EC0FC}" type="parTrans" cxnId="{A245696F-9392-4B36-94BF-76C909499BAD}">
      <dgm:prSet/>
      <dgm:spPr/>
      <dgm:t>
        <a:bodyPr/>
        <a:lstStyle/>
        <a:p>
          <a:endParaRPr lang="en-US"/>
        </a:p>
      </dgm:t>
    </dgm:pt>
    <dgm:pt modelId="{40F62E32-0DE6-47F2-B529-896BD7691314}" type="sibTrans" cxnId="{A245696F-9392-4B36-94BF-76C909499BAD}">
      <dgm:prSet/>
      <dgm:spPr/>
      <dgm:t>
        <a:bodyPr/>
        <a:lstStyle/>
        <a:p>
          <a:endParaRPr lang="en-US"/>
        </a:p>
      </dgm:t>
    </dgm:pt>
    <dgm:pt modelId="{029F7E45-3DE3-49F3-896F-AB6E7170DB9B}">
      <dgm:prSet/>
      <dgm:spPr/>
      <dgm:t>
        <a:bodyPr/>
        <a:lstStyle/>
        <a:p>
          <a:r>
            <a:rPr lang="en-US" dirty="0" err="1"/>
            <a:t>Mensen</a:t>
          </a:r>
          <a:r>
            <a:rPr lang="en-US" dirty="0"/>
            <a:t> </a:t>
          </a:r>
          <a:r>
            <a:rPr lang="en-US" dirty="0" err="1"/>
            <a:t>komen</a:t>
          </a:r>
          <a:r>
            <a:rPr lang="en-US" dirty="0"/>
            <a:t> </a:t>
          </a:r>
          <a:r>
            <a:rPr lang="en-US" dirty="0" err="1"/>
            <a:t>niet</a:t>
          </a:r>
          <a:r>
            <a:rPr lang="en-US" dirty="0"/>
            <a:t> op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woord</a:t>
          </a:r>
          <a:r>
            <a:rPr lang="en-US" dirty="0"/>
            <a:t>, maar </a:t>
          </a:r>
          <a:r>
            <a:rPr lang="en-US" dirty="0" err="1"/>
            <a:t>snappen</a:t>
          </a:r>
          <a:r>
            <a:rPr lang="en-US" dirty="0"/>
            <a:t> </a:t>
          </a:r>
          <a:r>
            <a:rPr lang="en-US" dirty="0" err="1"/>
            <a:t>alles</a:t>
          </a:r>
          <a:r>
            <a:rPr lang="en-US" dirty="0"/>
            <a:t> prima</a:t>
          </a:r>
        </a:p>
      </dgm:t>
    </dgm:pt>
    <dgm:pt modelId="{F5C69872-797B-44B9-9687-38F54878E7F8}" type="parTrans" cxnId="{558F0923-926D-4481-9013-EC475AA437B5}">
      <dgm:prSet/>
      <dgm:spPr/>
      <dgm:t>
        <a:bodyPr/>
        <a:lstStyle/>
        <a:p>
          <a:endParaRPr lang="en-US"/>
        </a:p>
      </dgm:t>
    </dgm:pt>
    <dgm:pt modelId="{E2BC45E2-D44B-4642-AABB-D479710227DE}" type="sibTrans" cxnId="{558F0923-926D-4481-9013-EC475AA437B5}">
      <dgm:prSet/>
      <dgm:spPr/>
      <dgm:t>
        <a:bodyPr/>
        <a:lstStyle/>
        <a:p>
          <a:endParaRPr lang="en-US"/>
        </a:p>
      </dgm:t>
    </dgm:pt>
    <dgm:pt modelId="{D9788814-7F19-435C-99F3-96429D4448F8}">
      <dgm:prSet/>
      <dgm:spPr/>
      <dgm:t>
        <a:bodyPr/>
        <a:lstStyle/>
        <a:p>
          <a:r>
            <a:rPr lang="nl-NL">
              <a:hlinkClick xmlns:r="http://schemas.openxmlformats.org/officeDocument/2006/relationships" r:id="rId2"/>
            </a:rPr>
            <a:t>https://www.youtube.com/watch?v=3oef68YabD0</a:t>
          </a:r>
          <a:endParaRPr lang="en-US"/>
        </a:p>
      </dgm:t>
    </dgm:pt>
    <dgm:pt modelId="{2124F593-D532-4E40-BF53-144E189C488D}" type="parTrans" cxnId="{74DBE277-44A2-4DE0-82D8-7EE4D8CB49B2}">
      <dgm:prSet/>
      <dgm:spPr/>
      <dgm:t>
        <a:bodyPr/>
        <a:lstStyle/>
        <a:p>
          <a:endParaRPr lang="en-US"/>
        </a:p>
      </dgm:t>
    </dgm:pt>
    <dgm:pt modelId="{A3249A21-E537-45C8-9639-D70D650DB5D8}" type="sibTrans" cxnId="{74DBE277-44A2-4DE0-82D8-7EE4D8CB49B2}">
      <dgm:prSet/>
      <dgm:spPr/>
      <dgm:t>
        <a:bodyPr/>
        <a:lstStyle/>
        <a:p>
          <a:endParaRPr lang="en-US"/>
        </a:p>
      </dgm:t>
    </dgm:pt>
    <dgm:pt modelId="{57CA3572-2335-4A52-861E-B8842C8D71F6}">
      <dgm:prSet/>
      <dgm:spPr/>
      <dgm:t>
        <a:bodyPr/>
        <a:lstStyle/>
        <a:p>
          <a:r>
            <a:rPr lang="en-US"/>
            <a:t>Mensen halen woorden door elkaar, maar zijn helemaal helder qua geest</a:t>
          </a:r>
        </a:p>
      </dgm:t>
    </dgm:pt>
    <dgm:pt modelId="{8528C78D-5ABF-47F8-9056-C5D452B06FC5}" type="parTrans" cxnId="{0A34C4D0-14C1-4A00-B96C-6F366FA83F1A}">
      <dgm:prSet/>
      <dgm:spPr/>
      <dgm:t>
        <a:bodyPr/>
        <a:lstStyle/>
        <a:p>
          <a:endParaRPr lang="en-US"/>
        </a:p>
      </dgm:t>
    </dgm:pt>
    <dgm:pt modelId="{8E0D6BDC-E298-431C-BE65-7E71103658A7}" type="sibTrans" cxnId="{0A34C4D0-14C1-4A00-B96C-6F366FA83F1A}">
      <dgm:prSet/>
      <dgm:spPr/>
      <dgm:t>
        <a:bodyPr/>
        <a:lstStyle/>
        <a:p>
          <a:endParaRPr lang="en-US"/>
        </a:p>
      </dgm:t>
    </dgm:pt>
    <dgm:pt modelId="{78E49F44-E53F-4462-8C4E-FFF7C59817BD}" type="pres">
      <dgm:prSet presAssocID="{F99CCF5F-A6DA-4FFE-9184-BD16EBA1AA3A}" presName="linear" presStyleCnt="0">
        <dgm:presLayoutVars>
          <dgm:dir/>
          <dgm:animLvl val="lvl"/>
          <dgm:resizeHandles val="exact"/>
        </dgm:presLayoutVars>
      </dgm:prSet>
      <dgm:spPr/>
    </dgm:pt>
    <dgm:pt modelId="{D66525F1-1320-442F-A066-1B703FEC710E}" type="pres">
      <dgm:prSet presAssocID="{943507F9-9A28-428E-8B8F-8A548D5F0691}" presName="parentLin" presStyleCnt="0"/>
      <dgm:spPr/>
    </dgm:pt>
    <dgm:pt modelId="{E5764C61-D2E1-4CD4-BD62-22F6C2228D49}" type="pres">
      <dgm:prSet presAssocID="{943507F9-9A28-428E-8B8F-8A548D5F0691}" presName="parentLeftMargin" presStyleLbl="node1" presStyleIdx="0" presStyleCnt="3"/>
      <dgm:spPr/>
    </dgm:pt>
    <dgm:pt modelId="{8B3EF0A4-503E-419D-AFEE-43E4C5AC7A2B}" type="pres">
      <dgm:prSet presAssocID="{943507F9-9A28-428E-8B8F-8A548D5F06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1D9B42-F448-40F9-B12E-23FE96D1A756}" type="pres">
      <dgm:prSet presAssocID="{943507F9-9A28-428E-8B8F-8A548D5F0691}" presName="negativeSpace" presStyleCnt="0"/>
      <dgm:spPr/>
    </dgm:pt>
    <dgm:pt modelId="{288E0808-FAB8-40A1-9388-F1F93A3D7B66}" type="pres">
      <dgm:prSet presAssocID="{943507F9-9A28-428E-8B8F-8A548D5F0691}" presName="childText" presStyleLbl="conFgAcc1" presStyleIdx="0" presStyleCnt="3">
        <dgm:presLayoutVars>
          <dgm:bulletEnabled val="1"/>
        </dgm:presLayoutVars>
      </dgm:prSet>
      <dgm:spPr/>
    </dgm:pt>
    <dgm:pt modelId="{8900D1C2-06AC-419D-B13B-BB41D39F0F2F}" type="pres">
      <dgm:prSet presAssocID="{5707F61A-7965-4B20-BC6E-3136D952E51E}" presName="spaceBetweenRectangles" presStyleCnt="0"/>
      <dgm:spPr/>
    </dgm:pt>
    <dgm:pt modelId="{A7462620-51C7-4F7D-A801-96588950E19A}" type="pres">
      <dgm:prSet presAssocID="{54968EA2-2A88-4A58-A38F-8DE865D6A148}" presName="parentLin" presStyleCnt="0"/>
      <dgm:spPr/>
    </dgm:pt>
    <dgm:pt modelId="{2AD5145C-9BEE-4D6E-9D4D-42EEE6C38250}" type="pres">
      <dgm:prSet presAssocID="{54968EA2-2A88-4A58-A38F-8DE865D6A148}" presName="parentLeftMargin" presStyleLbl="node1" presStyleIdx="0" presStyleCnt="3"/>
      <dgm:spPr/>
    </dgm:pt>
    <dgm:pt modelId="{9C4770A4-E96F-46D4-B196-93302E2B2EF7}" type="pres">
      <dgm:prSet presAssocID="{54968EA2-2A88-4A58-A38F-8DE865D6A1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BDE2AE-18B4-426D-A007-AE178CE35A71}" type="pres">
      <dgm:prSet presAssocID="{54968EA2-2A88-4A58-A38F-8DE865D6A148}" presName="negativeSpace" presStyleCnt="0"/>
      <dgm:spPr/>
    </dgm:pt>
    <dgm:pt modelId="{DAA612FE-C19D-41A1-837F-5182F517144E}" type="pres">
      <dgm:prSet presAssocID="{54968EA2-2A88-4A58-A38F-8DE865D6A148}" presName="childText" presStyleLbl="conFgAcc1" presStyleIdx="1" presStyleCnt="3">
        <dgm:presLayoutVars>
          <dgm:bulletEnabled val="1"/>
        </dgm:presLayoutVars>
      </dgm:prSet>
      <dgm:spPr/>
    </dgm:pt>
    <dgm:pt modelId="{1379511F-0782-48CF-B85D-B637C0962628}" type="pres">
      <dgm:prSet presAssocID="{40F62E32-0DE6-47F2-B529-896BD7691314}" presName="spaceBetweenRectangles" presStyleCnt="0"/>
      <dgm:spPr/>
    </dgm:pt>
    <dgm:pt modelId="{2E8829F8-B2DE-461D-B329-FA89A3405D50}" type="pres">
      <dgm:prSet presAssocID="{D9788814-7F19-435C-99F3-96429D4448F8}" presName="parentLin" presStyleCnt="0"/>
      <dgm:spPr/>
    </dgm:pt>
    <dgm:pt modelId="{B45922E7-70D1-402A-A284-12D630F8334A}" type="pres">
      <dgm:prSet presAssocID="{D9788814-7F19-435C-99F3-96429D4448F8}" presName="parentLeftMargin" presStyleLbl="node1" presStyleIdx="1" presStyleCnt="3"/>
      <dgm:spPr/>
    </dgm:pt>
    <dgm:pt modelId="{6D3B749C-4B97-424A-B303-CDB32B0343EF}" type="pres">
      <dgm:prSet presAssocID="{D9788814-7F19-435C-99F3-96429D4448F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093B9A-3CAC-4C84-9C74-BA87F34A4EA5}" type="pres">
      <dgm:prSet presAssocID="{D9788814-7F19-435C-99F3-96429D4448F8}" presName="negativeSpace" presStyleCnt="0"/>
      <dgm:spPr/>
    </dgm:pt>
    <dgm:pt modelId="{91A58E2D-DC77-4BD6-BB99-6AAFD2154849}" type="pres">
      <dgm:prSet presAssocID="{D9788814-7F19-435C-99F3-96429D4448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8F0923-926D-4481-9013-EC475AA437B5}" srcId="{54968EA2-2A88-4A58-A38F-8DE865D6A148}" destId="{029F7E45-3DE3-49F3-896F-AB6E7170DB9B}" srcOrd="0" destOrd="0" parTransId="{F5C69872-797B-44B9-9687-38F54878E7F8}" sibTransId="{E2BC45E2-D44B-4642-AABB-D479710227DE}"/>
    <dgm:cxn modelId="{6F954929-2D2F-4A72-BE6F-D92E87A3E2EC}" type="presOf" srcId="{0E08A62D-10C2-40D4-85B0-DC7D843C55DB}" destId="{288E0808-FAB8-40A1-9388-F1F93A3D7B66}" srcOrd="0" destOrd="0" presId="urn:microsoft.com/office/officeart/2005/8/layout/list1"/>
    <dgm:cxn modelId="{26659F4A-ADEF-43D8-B259-19772E5281C1}" type="presOf" srcId="{D9788814-7F19-435C-99F3-96429D4448F8}" destId="{B45922E7-70D1-402A-A284-12D630F8334A}" srcOrd="0" destOrd="0" presId="urn:microsoft.com/office/officeart/2005/8/layout/list1"/>
    <dgm:cxn modelId="{A245696F-9392-4B36-94BF-76C909499BAD}" srcId="{F99CCF5F-A6DA-4FFE-9184-BD16EBA1AA3A}" destId="{54968EA2-2A88-4A58-A38F-8DE865D6A148}" srcOrd="1" destOrd="0" parTransId="{4B6D1C13-E9AE-4EC2-9F1A-0EE39C1EC0FC}" sibTransId="{40F62E32-0DE6-47F2-B529-896BD7691314}"/>
    <dgm:cxn modelId="{4EED5E54-326E-4E37-B005-02BA5672374A}" type="presOf" srcId="{57CA3572-2335-4A52-861E-B8842C8D71F6}" destId="{91A58E2D-DC77-4BD6-BB99-6AAFD2154849}" srcOrd="0" destOrd="0" presId="urn:microsoft.com/office/officeart/2005/8/layout/list1"/>
    <dgm:cxn modelId="{74DBE277-44A2-4DE0-82D8-7EE4D8CB49B2}" srcId="{F99CCF5F-A6DA-4FFE-9184-BD16EBA1AA3A}" destId="{D9788814-7F19-435C-99F3-96429D4448F8}" srcOrd="2" destOrd="0" parTransId="{2124F593-D532-4E40-BF53-144E189C488D}" sibTransId="{A3249A21-E537-45C8-9639-D70D650DB5D8}"/>
    <dgm:cxn modelId="{5D15E858-1250-40E5-AF50-25C8FBF81B00}" type="presOf" srcId="{54968EA2-2A88-4A58-A38F-8DE865D6A148}" destId="{9C4770A4-E96F-46D4-B196-93302E2B2EF7}" srcOrd="1" destOrd="0" presId="urn:microsoft.com/office/officeart/2005/8/layout/list1"/>
    <dgm:cxn modelId="{B3431281-30F4-4AF3-9819-7A99EEC1AE10}" type="presOf" srcId="{F99CCF5F-A6DA-4FFE-9184-BD16EBA1AA3A}" destId="{78E49F44-E53F-4462-8C4E-FFF7C59817BD}" srcOrd="0" destOrd="0" presId="urn:microsoft.com/office/officeart/2005/8/layout/list1"/>
    <dgm:cxn modelId="{EA18F985-77D5-4461-B809-09CBA66A5467}" type="presOf" srcId="{943507F9-9A28-428E-8B8F-8A548D5F0691}" destId="{E5764C61-D2E1-4CD4-BD62-22F6C2228D49}" srcOrd="0" destOrd="0" presId="urn:microsoft.com/office/officeart/2005/8/layout/list1"/>
    <dgm:cxn modelId="{F413338F-5DDD-47BF-86A5-66EAB44699DB}" type="presOf" srcId="{D9788814-7F19-435C-99F3-96429D4448F8}" destId="{6D3B749C-4B97-424A-B303-CDB32B0343EF}" srcOrd="1" destOrd="0" presId="urn:microsoft.com/office/officeart/2005/8/layout/list1"/>
    <dgm:cxn modelId="{31393496-FFB2-4FED-95D7-8F64A790AA17}" srcId="{943507F9-9A28-428E-8B8F-8A548D5F0691}" destId="{0E08A62D-10C2-40D4-85B0-DC7D843C55DB}" srcOrd="0" destOrd="0" parTransId="{01CB4F2D-0463-4E00-9BE9-67E0F8FBD150}" sibTransId="{EA4A5CBF-87D1-4BBA-9655-6808C38A11A1}"/>
    <dgm:cxn modelId="{FB744F98-EE71-4999-BCBD-04BD03059213}" type="presOf" srcId="{54968EA2-2A88-4A58-A38F-8DE865D6A148}" destId="{2AD5145C-9BEE-4D6E-9D4D-42EEE6C38250}" srcOrd="0" destOrd="0" presId="urn:microsoft.com/office/officeart/2005/8/layout/list1"/>
    <dgm:cxn modelId="{FD8DCE9E-9EE9-4CEB-A47A-DC941CC1708F}" srcId="{F99CCF5F-A6DA-4FFE-9184-BD16EBA1AA3A}" destId="{943507F9-9A28-428E-8B8F-8A548D5F0691}" srcOrd="0" destOrd="0" parTransId="{7542D62C-76CA-4A70-9D80-3BE78712F689}" sibTransId="{5707F61A-7965-4B20-BC6E-3136D952E51E}"/>
    <dgm:cxn modelId="{29194FC4-777C-4757-9E01-644BD5EB5C59}" type="presOf" srcId="{029F7E45-3DE3-49F3-896F-AB6E7170DB9B}" destId="{DAA612FE-C19D-41A1-837F-5182F517144E}" srcOrd="0" destOrd="0" presId="urn:microsoft.com/office/officeart/2005/8/layout/list1"/>
    <dgm:cxn modelId="{0A34C4D0-14C1-4A00-B96C-6F366FA83F1A}" srcId="{D9788814-7F19-435C-99F3-96429D4448F8}" destId="{57CA3572-2335-4A52-861E-B8842C8D71F6}" srcOrd="0" destOrd="0" parTransId="{8528C78D-5ABF-47F8-9056-C5D452B06FC5}" sibTransId="{8E0D6BDC-E298-431C-BE65-7E71103658A7}"/>
    <dgm:cxn modelId="{D45EC1FB-74AF-44FF-A4E7-2BC44B84DDB6}" type="presOf" srcId="{943507F9-9A28-428E-8B8F-8A548D5F0691}" destId="{8B3EF0A4-503E-419D-AFEE-43E4C5AC7A2B}" srcOrd="1" destOrd="0" presId="urn:microsoft.com/office/officeart/2005/8/layout/list1"/>
    <dgm:cxn modelId="{F403902A-6F01-430A-A78B-526B3C115F71}" type="presParOf" srcId="{78E49F44-E53F-4462-8C4E-FFF7C59817BD}" destId="{D66525F1-1320-442F-A066-1B703FEC710E}" srcOrd="0" destOrd="0" presId="urn:microsoft.com/office/officeart/2005/8/layout/list1"/>
    <dgm:cxn modelId="{7DB566B3-635C-445A-9DF2-627A7EE502C1}" type="presParOf" srcId="{D66525F1-1320-442F-A066-1B703FEC710E}" destId="{E5764C61-D2E1-4CD4-BD62-22F6C2228D49}" srcOrd="0" destOrd="0" presId="urn:microsoft.com/office/officeart/2005/8/layout/list1"/>
    <dgm:cxn modelId="{9C6E6E66-22C1-4585-993C-F08B2EC8FA85}" type="presParOf" srcId="{D66525F1-1320-442F-A066-1B703FEC710E}" destId="{8B3EF0A4-503E-419D-AFEE-43E4C5AC7A2B}" srcOrd="1" destOrd="0" presId="urn:microsoft.com/office/officeart/2005/8/layout/list1"/>
    <dgm:cxn modelId="{3796974C-F96F-4B49-8D55-2D492D230F2C}" type="presParOf" srcId="{78E49F44-E53F-4462-8C4E-FFF7C59817BD}" destId="{6C1D9B42-F448-40F9-B12E-23FE96D1A756}" srcOrd="1" destOrd="0" presId="urn:microsoft.com/office/officeart/2005/8/layout/list1"/>
    <dgm:cxn modelId="{D8DCA63C-04B7-49FB-896F-CF23161BCE0D}" type="presParOf" srcId="{78E49F44-E53F-4462-8C4E-FFF7C59817BD}" destId="{288E0808-FAB8-40A1-9388-F1F93A3D7B66}" srcOrd="2" destOrd="0" presId="urn:microsoft.com/office/officeart/2005/8/layout/list1"/>
    <dgm:cxn modelId="{1BE5D962-D613-4206-B373-BCB7B0D1CC9A}" type="presParOf" srcId="{78E49F44-E53F-4462-8C4E-FFF7C59817BD}" destId="{8900D1C2-06AC-419D-B13B-BB41D39F0F2F}" srcOrd="3" destOrd="0" presId="urn:microsoft.com/office/officeart/2005/8/layout/list1"/>
    <dgm:cxn modelId="{D0F3CF37-41AA-462C-B105-E78475BB78A6}" type="presParOf" srcId="{78E49F44-E53F-4462-8C4E-FFF7C59817BD}" destId="{A7462620-51C7-4F7D-A801-96588950E19A}" srcOrd="4" destOrd="0" presId="urn:microsoft.com/office/officeart/2005/8/layout/list1"/>
    <dgm:cxn modelId="{D38DEF24-6447-406E-AF1E-8AA8C49C3F82}" type="presParOf" srcId="{A7462620-51C7-4F7D-A801-96588950E19A}" destId="{2AD5145C-9BEE-4D6E-9D4D-42EEE6C38250}" srcOrd="0" destOrd="0" presId="urn:microsoft.com/office/officeart/2005/8/layout/list1"/>
    <dgm:cxn modelId="{D7A20B5F-915C-4442-908D-E7D03E2E8707}" type="presParOf" srcId="{A7462620-51C7-4F7D-A801-96588950E19A}" destId="{9C4770A4-E96F-46D4-B196-93302E2B2EF7}" srcOrd="1" destOrd="0" presId="urn:microsoft.com/office/officeart/2005/8/layout/list1"/>
    <dgm:cxn modelId="{1F97A573-FFAD-4641-B1B4-4D0763833FCD}" type="presParOf" srcId="{78E49F44-E53F-4462-8C4E-FFF7C59817BD}" destId="{8BBDE2AE-18B4-426D-A007-AE178CE35A71}" srcOrd="5" destOrd="0" presId="urn:microsoft.com/office/officeart/2005/8/layout/list1"/>
    <dgm:cxn modelId="{BE836566-1816-4834-872A-8FCB29AF0A6E}" type="presParOf" srcId="{78E49F44-E53F-4462-8C4E-FFF7C59817BD}" destId="{DAA612FE-C19D-41A1-837F-5182F517144E}" srcOrd="6" destOrd="0" presId="urn:microsoft.com/office/officeart/2005/8/layout/list1"/>
    <dgm:cxn modelId="{D9C7D92D-38D1-49F9-B15C-4FCFDB98C825}" type="presParOf" srcId="{78E49F44-E53F-4462-8C4E-FFF7C59817BD}" destId="{1379511F-0782-48CF-B85D-B637C0962628}" srcOrd="7" destOrd="0" presId="urn:microsoft.com/office/officeart/2005/8/layout/list1"/>
    <dgm:cxn modelId="{196C0488-1275-448A-9C31-18FD8E55327B}" type="presParOf" srcId="{78E49F44-E53F-4462-8C4E-FFF7C59817BD}" destId="{2E8829F8-B2DE-461D-B329-FA89A3405D50}" srcOrd="8" destOrd="0" presId="urn:microsoft.com/office/officeart/2005/8/layout/list1"/>
    <dgm:cxn modelId="{79F250E9-B2B9-4C4D-AC98-09F238C79AD3}" type="presParOf" srcId="{2E8829F8-B2DE-461D-B329-FA89A3405D50}" destId="{B45922E7-70D1-402A-A284-12D630F8334A}" srcOrd="0" destOrd="0" presId="urn:microsoft.com/office/officeart/2005/8/layout/list1"/>
    <dgm:cxn modelId="{8CB6AA25-4BF9-4113-8B18-5892E38687CA}" type="presParOf" srcId="{2E8829F8-B2DE-461D-B329-FA89A3405D50}" destId="{6D3B749C-4B97-424A-B303-CDB32B0343EF}" srcOrd="1" destOrd="0" presId="urn:microsoft.com/office/officeart/2005/8/layout/list1"/>
    <dgm:cxn modelId="{15F7D39F-8A14-4B93-AE69-CC3AB68C5E33}" type="presParOf" srcId="{78E49F44-E53F-4462-8C4E-FFF7C59817BD}" destId="{B4093B9A-3CAC-4C84-9C74-BA87F34A4EA5}" srcOrd="9" destOrd="0" presId="urn:microsoft.com/office/officeart/2005/8/layout/list1"/>
    <dgm:cxn modelId="{397B7648-A7CC-41D5-A82F-2A0C42D58828}" type="presParOf" srcId="{78E49F44-E53F-4462-8C4E-FFF7C59817BD}" destId="{91A58E2D-DC77-4BD6-BB99-6AAFD215484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DDC35-B145-4573-BFEB-DD6649E10621}">
      <dsp:nvSpPr>
        <dsp:cNvPr id="0" name=""/>
        <dsp:cNvSpPr/>
      </dsp:nvSpPr>
      <dsp:spPr>
        <a:xfrm>
          <a:off x="0" y="626"/>
          <a:ext cx="6054725" cy="1466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7DF0-A80C-4A2D-8874-C52787FEA695}">
      <dsp:nvSpPr>
        <dsp:cNvPr id="0" name=""/>
        <dsp:cNvSpPr/>
      </dsp:nvSpPr>
      <dsp:spPr>
        <a:xfrm>
          <a:off x="443476" y="330485"/>
          <a:ext cx="806321" cy="806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5062D-7ABA-4B2F-BA19-4AA477F364AB}">
      <dsp:nvSpPr>
        <dsp:cNvPr id="0" name=""/>
        <dsp:cNvSpPr/>
      </dsp:nvSpPr>
      <dsp:spPr>
        <a:xfrm>
          <a:off x="1693274" y="626"/>
          <a:ext cx="2724626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Grote hersenen</a:t>
          </a:r>
        </a:p>
      </dsp:txBody>
      <dsp:txXfrm>
        <a:off x="1693274" y="626"/>
        <a:ext cx="2724626" cy="1466038"/>
      </dsp:txXfrm>
    </dsp:sp>
    <dsp:sp modelId="{11F0B699-1B86-4AF2-A7EB-C70BEB40C4F6}">
      <dsp:nvSpPr>
        <dsp:cNvPr id="0" name=""/>
        <dsp:cNvSpPr/>
      </dsp:nvSpPr>
      <dsp:spPr>
        <a:xfrm>
          <a:off x="4417900" y="626"/>
          <a:ext cx="1636824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Verwerken prikkels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Zorgen voor bewustwording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Liggen verschillende hersencentra</a:t>
          </a:r>
        </a:p>
      </dsp:txBody>
      <dsp:txXfrm>
        <a:off x="4417900" y="626"/>
        <a:ext cx="1636824" cy="1466038"/>
      </dsp:txXfrm>
    </dsp:sp>
    <dsp:sp modelId="{BB545735-56B5-44BE-B027-543587475584}">
      <dsp:nvSpPr>
        <dsp:cNvPr id="0" name=""/>
        <dsp:cNvSpPr/>
      </dsp:nvSpPr>
      <dsp:spPr>
        <a:xfrm>
          <a:off x="0" y="1833174"/>
          <a:ext cx="6054725" cy="1466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F19F5-828F-4A88-B458-B932023B8B9E}">
      <dsp:nvSpPr>
        <dsp:cNvPr id="0" name=""/>
        <dsp:cNvSpPr/>
      </dsp:nvSpPr>
      <dsp:spPr>
        <a:xfrm>
          <a:off x="443476" y="2163032"/>
          <a:ext cx="806321" cy="806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5DD95-EEFF-4E75-9BA0-36DFD58DFBF6}">
      <dsp:nvSpPr>
        <dsp:cNvPr id="0" name=""/>
        <dsp:cNvSpPr/>
      </dsp:nvSpPr>
      <dsp:spPr>
        <a:xfrm>
          <a:off x="1693274" y="1833174"/>
          <a:ext cx="2724626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Kleine hersenen</a:t>
          </a:r>
        </a:p>
      </dsp:txBody>
      <dsp:txXfrm>
        <a:off x="1693274" y="1833174"/>
        <a:ext cx="2724626" cy="1466038"/>
      </dsp:txXfrm>
    </dsp:sp>
    <dsp:sp modelId="{51351E34-6BE1-4ADA-A48A-3129DED0A8B1}">
      <dsp:nvSpPr>
        <dsp:cNvPr id="0" name=""/>
        <dsp:cNvSpPr/>
      </dsp:nvSpPr>
      <dsp:spPr>
        <a:xfrm>
          <a:off x="4417900" y="1833174"/>
          <a:ext cx="1636824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Zorgen voor coördinatie </a:t>
          </a:r>
        </a:p>
      </dsp:txBody>
      <dsp:txXfrm>
        <a:off x="4417900" y="1833174"/>
        <a:ext cx="1636824" cy="1466038"/>
      </dsp:txXfrm>
    </dsp:sp>
    <dsp:sp modelId="{CBD75DDD-8908-4E90-B2CD-C46B358180C0}">
      <dsp:nvSpPr>
        <dsp:cNvPr id="0" name=""/>
        <dsp:cNvSpPr/>
      </dsp:nvSpPr>
      <dsp:spPr>
        <a:xfrm>
          <a:off x="0" y="3665722"/>
          <a:ext cx="6054725" cy="1466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57311-CF3C-43F3-BD8F-A82FD967200B}">
      <dsp:nvSpPr>
        <dsp:cNvPr id="0" name=""/>
        <dsp:cNvSpPr/>
      </dsp:nvSpPr>
      <dsp:spPr>
        <a:xfrm>
          <a:off x="443476" y="3995580"/>
          <a:ext cx="806321" cy="806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18B5B-D108-4C88-8313-CD17C03CA926}">
      <dsp:nvSpPr>
        <dsp:cNvPr id="0" name=""/>
        <dsp:cNvSpPr/>
      </dsp:nvSpPr>
      <dsp:spPr>
        <a:xfrm>
          <a:off x="1693274" y="3665722"/>
          <a:ext cx="2724626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Hersenstam</a:t>
          </a:r>
        </a:p>
      </dsp:txBody>
      <dsp:txXfrm>
        <a:off x="1693274" y="3665722"/>
        <a:ext cx="2724626" cy="1466038"/>
      </dsp:txXfrm>
    </dsp:sp>
    <dsp:sp modelId="{8D44C888-236A-4A1C-ADEE-CDE79E787739}">
      <dsp:nvSpPr>
        <dsp:cNvPr id="0" name=""/>
        <dsp:cNvSpPr/>
      </dsp:nvSpPr>
      <dsp:spPr>
        <a:xfrm>
          <a:off x="4417900" y="3665722"/>
          <a:ext cx="1636824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Geleiding van impulsen van en naar de hersenen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Regelt oa hartslag, ademhaling en bloeddruk</a:t>
          </a:r>
        </a:p>
      </dsp:txBody>
      <dsp:txXfrm>
        <a:off x="4417900" y="3665722"/>
        <a:ext cx="1636824" cy="1466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E0808-FAB8-40A1-9388-F1F93A3D7B66}">
      <dsp:nvSpPr>
        <dsp:cNvPr id="0" name=""/>
        <dsp:cNvSpPr/>
      </dsp:nvSpPr>
      <dsp:spPr>
        <a:xfrm>
          <a:off x="0" y="367384"/>
          <a:ext cx="987266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28" tIns="416560" rIns="7662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Moeite om de juiste woorden te vinden of haalt zinnen door elkaar</a:t>
          </a:r>
        </a:p>
      </dsp:txBody>
      <dsp:txXfrm>
        <a:off x="0" y="367384"/>
        <a:ext cx="9872663" cy="850500"/>
      </dsp:txXfrm>
    </dsp:sp>
    <dsp:sp modelId="{8B3EF0A4-503E-419D-AFEE-43E4C5AC7A2B}">
      <dsp:nvSpPr>
        <dsp:cNvPr id="0" name=""/>
        <dsp:cNvSpPr/>
      </dsp:nvSpPr>
      <dsp:spPr>
        <a:xfrm>
          <a:off x="493633" y="72184"/>
          <a:ext cx="6910864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Problemen met je spraak</a:t>
          </a:r>
        </a:p>
      </dsp:txBody>
      <dsp:txXfrm>
        <a:off x="522454" y="101005"/>
        <a:ext cx="6853222" cy="532758"/>
      </dsp:txXfrm>
    </dsp:sp>
    <dsp:sp modelId="{DAA612FE-C19D-41A1-837F-5182F517144E}">
      <dsp:nvSpPr>
        <dsp:cNvPr id="0" name=""/>
        <dsp:cNvSpPr/>
      </dsp:nvSpPr>
      <dsp:spPr>
        <a:xfrm>
          <a:off x="0" y="1621085"/>
          <a:ext cx="987266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28" tIns="416560" rIns="7662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Mensen</a:t>
          </a:r>
          <a:r>
            <a:rPr lang="en-US" sz="2000" kern="1200" dirty="0"/>
            <a:t> </a:t>
          </a:r>
          <a:r>
            <a:rPr lang="en-US" sz="2000" kern="1200" dirty="0" err="1"/>
            <a:t>komen</a:t>
          </a:r>
          <a:r>
            <a:rPr lang="en-US" sz="2000" kern="1200" dirty="0"/>
            <a:t> </a:t>
          </a:r>
          <a:r>
            <a:rPr lang="en-US" sz="2000" kern="1200" dirty="0" err="1"/>
            <a:t>niet</a:t>
          </a:r>
          <a:r>
            <a:rPr lang="en-US" sz="2000" kern="1200" dirty="0"/>
            <a:t> op </a:t>
          </a:r>
          <a:r>
            <a:rPr lang="en-US" sz="2000" kern="1200" dirty="0" err="1"/>
            <a:t>een</a:t>
          </a:r>
          <a:r>
            <a:rPr lang="en-US" sz="2000" kern="1200" dirty="0"/>
            <a:t> </a:t>
          </a:r>
          <a:r>
            <a:rPr lang="en-US" sz="2000" kern="1200" dirty="0" err="1"/>
            <a:t>woord</a:t>
          </a:r>
          <a:r>
            <a:rPr lang="en-US" sz="2000" kern="1200" dirty="0"/>
            <a:t>, maar </a:t>
          </a:r>
          <a:r>
            <a:rPr lang="en-US" sz="2000" kern="1200" dirty="0" err="1"/>
            <a:t>snappen</a:t>
          </a:r>
          <a:r>
            <a:rPr lang="en-US" sz="2000" kern="1200" dirty="0"/>
            <a:t> </a:t>
          </a:r>
          <a:r>
            <a:rPr lang="en-US" sz="2000" kern="1200" dirty="0" err="1"/>
            <a:t>alles</a:t>
          </a:r>
          <a:r>
            <a:rPr lang="en-US" sz="2000" kern="1200" dirty="0"/>
            <a:t> prima</a:t>
          </a:r>
        </a:p>
      </dsp:txBody>
      <dsp:txXfrm>
        <a:off x="0" y="1621085"/>
        <a:ext cx="9872663" cy="850500"/>
      </dsp:txXfrm>
    </dsp:sp>
    <dsp:sp modelId="{9C4770A4-E96F-46D4-B196-93302E2B2EF7}">
      <dsp:nvSpPr>
        <dsp:cNvPr id="0" name=""/>
        <dsp:cNvSpPr/>
      </dsp:nvSpPr>
      <dsp:spPr>
        <a:xfrm>
          <a:off x="493633" y="1325885"/>
          <a:ext cx="6910864" cy="590400"/>
        </a:xfrm>
        <a:prstGeom prst="round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>
              <a:hlinkClick xmlns:r="http://schemas.openxmlformats.org/officeDocument/2006/relationships" r:id="rId1"/>
            </a:rPr>
            <a:t>https://www.youtube.com/watch?v=gjq7z_v9g08</a:t>
          </a:r>
          <a:endParaRPr lang="en-US" sz="2000" kern="1200"/>
        </a:p>
      </dsp:txBody>
      <dsp:txXfrm>
        <a:off x="522454" y="1354706"/>
        <a:ext cx="6853222" cy="532758"/>
      </dsp:txXfrm>
    </dsp:sp>
    <dsp:sp modelId="{91A58E2D-DC77-4BD6-BB99-6AAFD2154849}">
      <dsp:nvSpPr>
        <dsp:cNvPr id="0" name=""/>
        <dsp:cNvSpPr/>
      </dsp:nvSpPr>
      <dsp:spPr>
        <a:xfrm>
          <a:off x="0" y="2874785"/>
          <a:ext cx="987266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228" tIns="416560" rIns="7662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Mensen halen woorden door elkaar, maar zijn helemaal helder qua geest</a:t>
          </a:r>
        </a:p>
      </dsp:txBody>
      <dsp:txXfrm>
        <a:off x="0" y="2874785"/>
        <a:ext cx="9872663" cy="850500"/>
      </dsp:txXfrm>
    </dsp:sp>
    <dsp:sp modelId="{6D3B749C-4B97-424A-B303-CDB32B0343EF}">
      <dsp:nvSpPr>
        <dsp:cNvPr id="0" name=""/>
        <dsp:cNvSpPr/>
      </dsp:nvSpPr>
      <dsp:spPr>
        <a:xfrm>
          <a:off x="493633" y="2579585"/>
          <a:ext cx="6910864" cy="590400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>
              <a:hlinkClick xmlns:r="http://schemas.openxmlformats.org/officeDocument/2006/relationships" r:id="rId2"/>
            </a:rPr>
            <a:t>https://www.youtube.com/watch?v=3oef68YabD0</a:t>
          </a:r>
          <a:endParaRPr lang="en-US" sz="2000" kern="1200"/>
        </a:p>
      </dsp:txBody>
      <dsp:txXfrm>
        <a:off x="522454" y="2608406"/>
        <a:ext cx="685322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F56494-8F57-4A9D-803C-C7C841980B8A}" type="datetimeFigureOut">
              <a:rPr lang="nl-NL" smtClean="0"/>
              <a:pPr>
                <a:defRPr/>
              </a:pPr>
              <a:t>24-3-2020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A1700254-9A68-4166-BE4A-0B64B7EC23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2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8075B3-F6F3-416F-AD43-090CA0ED238A}" type="datetimeFigureOut">
              <a:rPr lang="nl-NL" smtClean="0"/>
              <a:pPr>
                <a:defRPr/>
              </a:pPr>
              <a:t>24-3-2020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F97B9605-2228-41B3-A667-858E7C778B2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572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2381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548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868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443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371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966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910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536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648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45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816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2370-BFC5-4CDE-99ED-B879B2D8E1F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3701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B59A-E307-443B-AADE-AE6C55B613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44295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8155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246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B7D-AD2D-4AE3-916C-AC20DDDE64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21997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FCD-2AA4-4E6C-83F2-41B80159EDD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0072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386-D593-47CC-BA3C-6469BE9C466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4947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CAF-35B1-4760-B623-1D9867DE0C5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7331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0FF4-2BC1-4E2B-A96D-5AD680ABBA8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0208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E4A-B1FC-4D08-A4E9-CC5FF28E5A9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97321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96E5AE-C839-4677-AEF4-615F7BC9285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Thema 5</a:t>
            </a:r>
          </a:p>
        </p:txBody>
      </p:sp>
      <p:sp>
        <p:nvSpPr>
          <p:cNvPr id="15362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dirty="0"/>
              <a:t>Regeling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71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19" name="Rectangle 73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34761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0"/>
            <a:ext cx="4622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De hersenen</a:t>
            </a:r>
            <a:endParaRPr lang="nl-NL" sz="6000">
              <a:solidFill>
                <a:srgbClr val="FFFFFF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862012" y="6223828"/>
            <a:ext cx="6407005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Biologie – Regeling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7959861" y="6223828"/>
            <a:ext cx="23290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Vers. 1.0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7420" name="Tijdelijke aanduiding voor inhoud 1">
            <a:extLst>
              <a:ext uri="{FF2B5EF4-FFF2-40B4-BE49-F238E27FC236}">
                <a16:creationId xmlns:a16="http://schemas.microsoft.com/office/drawing/2014/main" id="{33E1619C-6435-4A90-BCFD-D8DC1657E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5463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480253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5D006-EFED-4DFE-B89D-4F59CBD9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/>
              <a:t>Afasie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922209-EF52-4B71-9002-8C6F2330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/>
              <a:t>Vers. 1.0</a:t>
            </a:r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E6633721-D0F0-48A1-805D-B7EE8DC7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Biologie – Regeling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6F126C6F-03F2-461A-B631-49DF3445F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3936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74513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5D006-EFED-4DFE-B89D-4F59CBD9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weg die impulsen afleggen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926" y="1580319"/>
            <a:ext cx="8733478" cy="4926577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922209-EF52-4B71-9002-8C6F2330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Vers. 1.0</a:t>
            </a:r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E6633721-D0F0-48A1-805D-B7EE8DC7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Biologie – Regeling</a:t>
            </a:r>
          </a:p>
        </p:txBody>
      </p:sp>
    </p:spTree>
    <p:extLst>
      <p:ext uri="{BB962C8B-B14F-4D97-AF65-F5344CB8AC3E}">
        <p14:creationId xmlns:p14="http://schemas.microsoft.com/office/powerpoint/2010/main" val="297616303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5D006-EFED-4DFE-B89D-4F59CBD9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nl-NL" dirty="0"/>
              <a:t>Het hormoonstelsel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4" y="1165605"/>
            <a:ext cx="4593715" cy="452480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 in het </a:t>
            </a:r>
            <a:r>
              <a:rPr lang="en-US" dirty="0" err="1"/>
              <a:t>lichaam</a:t>
            </a:r>
            <a:endParaRPr lang="en-US" dirty="0"/>
          </a:p>
          <a:p>
            <a:pPr lvl="1"/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 die </a:t>
            </a:r>
            <a:r>
              <a:rPr lang="en-US" dirty="0" err="1"/>
              <a:t>langer</a:t>
            </a:r>
            <a:r>
              <a:rPr lang="en-US" dirty="0"/>
              <a:t> </a:t>
            </a:r>
            <a:r>
              <a:rPr lang="en-US" dirty="0" err="1"/>
              <a:t>duren</a:t>
            </a:r>
            <a:r>
              <a:rPr lang="en-US" dirty="0"/>
              <a:t> of </a:t>
            </a:r>
            <a:r>
              <a:rPr lang="en-US" dirty="0" err="1"/>
              <a:t>langzaam</a:t>
            </a:r>
            <a:r>
              <a:rPr lang="en-US" dirty="0"/>
              <a:t> </a:t>
            </a:r>
            <a:r>
              <a:rPr lang="en-US" dirty="0" err="1"/>
              <a:t>gaan</a:t>
            </a:r>
            <a:endParaRPr lang="en-US" dirty="0"/>
          </a:p>
          <a:p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klieren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hormonen</a:t>
            </a:r>
            <a:endParaRPr lang="en-US" dirty="0"/>
          </a:p>
          <a:p>
            <a:r>
              <a:rPr lang="en-US" dirty="0" err="1"/>
              <a:t>Vervoer</a:t>
            </a:r>
            <a:r>
              <a:rPr lang="en-US" dirty="0"/>
              <a:t> door het </a:t>
            </a:r>
            <a:r>
              <a:rPr lang="en-US" dirty="0" err="1"/>
              <a:t>bloed</a:t>
            </a:r>
            <a:endParaRPr lang="en-US" dirty="0"/>
          </a:p>
          <a:p>
            <a:r>
              <a:rPr lang="en-US" dirty="0" err="1"/>
              <a:t>Regelen</a:t>
            </a:r>
            <a:r>
              <a:rPr lang="en-US" dirty="0"/>
              <a:t> </a:t>
            </a:r>
            <a:r>
              <a:rPr lang="en-US" dirty="0" err="1"/>
              <a:t>oa</a:t>
            </a:r>
            <a:r>
              <a:rPr lang="en-US" dirty="0"/>
              <a:t> </a:t>
            </a:r>
            <a:r>
              <a:rPr lang="en-US" dirty="0" err="1"/>
              <a:t>groei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922209-EF52-4B71-9002-8C6F2330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/>
              <a:t>Vers. 1.0</a:t>
            </a:r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E6633721-D0F0-48A1-805D-B7EE8DC7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Biologie – Regeling</a:t>
            </a:r>
          </a:p>
        </p:txBody>
      </p:sp>
    </p:spTree>
    <p:extLst>
      <p:ext uri="{BB962C8B-B14F-4D97-AF65-F5344CB8AC3E}">
        <p14:creationId xmlns:p14="http://schemas.microsoft.com/office/powerpoint/2010/main" val="15663701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5D006-EFED-4DFE-B89D-4F59CBD9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nl-NL" sz="3200"/>
              <a:t>De hypofyse en de schildklier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4" y="1024893"/>
            <a:ext cx="6045576" cy="480623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4E108C-C8FA-40C5-88E8-C2E1D5F7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1600" dirty="0" err="1"/>
              <a:t>Hypofyse</a:t>
            </a:r>
            <a:r>
              <a:rPr lang="en-US" sz="1600" dirty="0"/>
              <a:t> </a:t>
            </a:r>
            <a:r>
              <a:rPr lang="en-US" sz="1600" dirty="0" err="1"/>
              <a:t>stuurt</a:t>
            </a:r>
            <a:r>
              <a:rPr lang="en-US" sz="1600" dirty="0"/>
              <a:t> </a:t>
            </a:r>
            <a:r>
              <a:rPr lang="en-US" sz="1600" dirty="0" err="1"/>
              <a:t>veel</a:t>
            </a:r>
            <a:r>
              <a:rPr lang="en-US" sz="1600" dirty="0"/>
              <a:t> </a:t>
            </a:r>
            <a:r>
              <a:rPr lang="en-US" sz="1600" dirty="0" err="1"/>
              <a:t>processen</a:t>
            </a:r>
            <a:r>
              <a:rPr lang="en-US" sz="1600" dirty="0"/>
              <a:t> in je </a:t>
            </a:r>
            <a:r>
              <a:rPr lang="en-US" sz="1600" dirty="0" err="1"/>
              <a:t>lichaam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.</a:t>
            </a:r>
          </a:p>
          <a:p>
            <a:pPr lvl="1"/>
            <a:r>
              <a:rPr lang="en-US" sz="1400" dirty="0" err="1"/>
              <a:t>Groei</a:t>
            </a:r>
            <a:endParaRPr lang="en-US" sz="1400" dirty="0"/>
          </a:p>
          <a:p>
            <a:pPr lvl="1"/>
            <a:r>
              <a:rPr lang="en-US" sz="1400" dirty="0" err="1"/>
              <a:t>Aanmaak</a:t>
            </a:r>
            <a:r>
              <a:rPr lang="en-US" sz="1400" dirty="0"/>
              <a:t> </a:t>
            </a:r>
            <a:r>
              <a:rPr lang="en-US" sz="1400" dirty="0" err="1"/>
              <a:t>groeihormonen</a:t>
            </a:r>
            <a:endParaRPr lang="en-US" sz="1400" dirty="0"/>
          </a:p>
          <a:p>
            <a:pPr lvl="1"/>
            <a:r>
              <a:rPr lang="en-US" sz="1400" dirty="0" err="1"/>
              <a:t>Schildklier</a:t>
            </a:r>
            <a:endParaRPr lang="en-US" sz="140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922209-EF52-4B71-9002-8C6F2330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/>
              <a:t>Vers. 1.0</a:t>
            </a:r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E6633721-D0F0-48A1-805D-B7EE8DC7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Biologie – Regeling</a:t>
            </a:r>
          </a:p>
        </p:txBody>
      </p:sp>
    </p:spTree>
    <p:extLst>
      <p:ext uri="{BB962C8B-B14F-4D97-AF65-F5344CB8AC3E}">
        <p14:creationId xmlns:p14="http://schemas.microsoft.com/office/powerpoint/2010/main" val="16773100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5D006-EFED-4DFE-B89D-4F59CBD9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nl-NL" sz="4000"/>
              <a:t>De hypofyse en de schildklier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en-US" sz="1800"/>
              <a:t>Schildklier maakt het schildklierhormoon</a:t>
            </a:r>
          </a:p>
          <a:p>
            <a:pPr lvl="1"/>
            <a:r>
              <a:rPr lang="en-US" sz="1800"/>
              <a:t>Hormoon regelt oa de groei en de vertering</a:t>
            </a:r>
          </a:p>
          <a:p>
            <a:r>
              <a:rPr lang="en-US" sz="1800"/>
              <a:t>Ligt in de hals</a:t>
            </a:r>
            <a:endParaRPr lang="nl-NL" sz="180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20858" t="1" r="1" b="1"/>
          <a:stretch/>
        </p:blipFill>
        <p:spPr>
          <a:xfrm>
            <a:off x="6011695" y="1549938"/>
            <a:ext cx="4503906" cy="3771092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922209-EF52-4B71-9002-8C6F2330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/>
              <a:t>Vers. 1.0</a:t>
            </a:r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E6633721-D0F0-48A1-805D-B7EE8DC7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Biologie – Regeling</a:t>
            </a:r>
          </a:p>
        </p:txBody>
      </p:sp>
    </p:spTree>
    <p:extLst>
      <p:ext uri="{BB962C8B-B14F-4D97-AF65-F5344CB8AC3E}">
        <p14:creationId xmlns:p14="http://schemas.microsoft.com/office/powerpoint/2010/main" val="318286379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D3E2F"/>
              </a:buClr>
            </a:pPr>
            <a:r>
              <a:rPr lang="nl-NL" dirty="0"/>
              <a:t>Wat gaan we doen?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Centraal zenuwstelsel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Verschillende zenuwen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De weg van impulsen</a:t>
            </a:r>
          </a:p>
          <a:p>
            <a:pPr lvl="1">
              <a:buClr>
                <a:srgbClr val="4D3E2F"/>
              </a:buClr>
            </a:pPr>
            <a:r>
              <a:rPr lang="nl-NL" dirty="0"/>
              <a:t>Verschillende hormonen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Vers. 1.0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Biologie – Regeling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701" y="271784"/>
            <a:ext cx="3249807" cy="6317169"/>
          </a:xfrm>
          <a:prstGeom prst="rect">
            <a:avLst/>
          </a:prstGeom>
        </p:spPr>
      </p:pic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Het zenuwstelsel</a:t>
            </a:r>
          </a:p>
          <a:p>
            <a:pPr lvl="1"/>
            <a:r>
              <a:rPr lang="nl-NL" dirty="0"/>
              <a:t>Centrale zenuwstelsel</a:t>
            </a:r>
          </a:p>
          <a:p>
            <a:pPr lvl="2"/>
            <a:r>
              <a:rPr lang="nl-NL" dirty="0"/>
              <a:t>Hersenen</a:t>
            </a:r>
          </a:p>
          <a:p>
            <a:pPr lvl="2"/>
            <a:r>
              <a:rPr lang="nl-NL" dirty="0"/>
              <a:t>Hersenstam</a:t>
            </a:r>
          </a:p>
          <a:p>
            <a:pPr lvl="2"/>
            <a:r>
              <a:rPr lang="nl-NL" dirty="0"/>
              <a:t>Ruggenmerg</a:t>
            </a:r>
          </a:p>
          <a:p>
            <a:pPr lvl="1"/>
            <a:r>
              <a:rPr lang="nl-NL" dirty="0"/>
              <a:t>Zenuwen</a:t>
            </a:r>
          </a:p>
          <a:p>
            <a:r>
              <a:rPr lang="nl-NL" dirty="0"/>
              <a:t>Zintuigen</a:t>
            </a:r>
          </a:p>
          <a:p>
            <a:pPr lvl="1"/>
            <a:r>
              <a:rPr lang="nl-NL" dirty="0"/>
              <a:t>Vangen prikkels op en zetten deze om in impulsen</a:t>
            </a:r>
          </a:p>
          <a:p>
            <a:pPr lvl="2"/>
            <a:r>
              <a:rPr lang="nl-NL" dirty="0"/>
              <a:t>Impulsen zijn kleien </a:t>
            </a:r>
            <a:r>
              <a:rPr lang="nl-NL" dirty="0" err="1"/>
              <a:t>electrische</a:t>
            </a:r>
            <a:r>
              <a:rPr lang="nl-NL" dirty="0"/>
              <a:t> stroompjes</a:t>
            </a:r>
          </a:p>
          <a:p>
            <a:pPr lvl="1"/>
            <a:r>
              <a:rPr lang="nl-NL" dirty="0"/>
              <a:t>Impulsen gaan via de zenuwen naar de hersenen</a:t>
            </a:r>
          </a:p>
          <a:p>
            <a:pPr lvl="1"/>
            <a:r>
              <a:rPr lang="nl-NL" dirty="0"/>
              <a:t>De hersenen verwerken de impuls en maken een nieuwe impuls</a:t>
            </a:r>
          </a:p>
          <a:p>
            <a:pPr lvl="1"/>
            <a:r>
              <a:rPr lang="nl-NL" dirty="0"/>
              <a:t>De impuls gaat via de zenuwen naar de spieren</a:t>
            </a:r>
          </a:p>
          <a:p>
            <a:pPr lvl="1"/>
            <a:r>
              <a:rPr lang="nl-NL" dirty="0"/>
              <a:t>Je beweegt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Vers. 1.0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Biologie – Regeling</a:t>
            </a:r>
          </a:p>
        </p:txBody>
      </p:sp>
    </p:spTree>
    <p:extLst>
      <p:ext uri="{BB962C8B-B14F-4D97-AF65-F5344CB8AC3E}">
        <p14:creationId xmlns:p14="http://schemas.microsoft.com/office/powerpoint/2010/main" val="36217282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Zenuwcellen</a:t>
            </a:r>
          </a:p>
          <a:p>
            <a:pPr lvl="1"/>
            <a:r>
              <a:rPr lang="nl-NL" dirty="0"/>
              <a:t>Gevoelszenuwcellen</a:t>
            </a:r>
          </a:p>
          <a:p>
            <a:pPr lvl="1"/>
            <a:r>
              <a:rPr lang="nl-NL" dirty="0"/>
              <a:t>Naar CZ toe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Bewegingszenuwcellen</a:t>
            </a:r>
          </a:p>
          <a:p>
            <a:pPr lvl="1"/>
            <a:r>
              <a:rPr lang="nl-NL" dirty="0"/>
              <a:t>Van CZ af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Vers. 1.0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Biologie – Regeling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00" y="1125537"/>
            <a:ext cx="6200775" cy="15525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499" y="2678112"/>
            <a:ext cx="65055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693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/>
              <a:t>Het zenuwstelsel</a:t>
            </a:r>
            <a:endParaRPr lang="nl-NL" sz="32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00" y="857675"/>
            <a:ext cx="4717504" cy="514066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nl-NL" sz="1600" dirty="0"/>
              <a:t>Zenuwcellen</a:t>
            </a:r>
          </a:p>
          <a:p>
            <a:pPr lvl="1"/>
            <a:r>
              <a:rPr lang="nl-NL" sz="1600" dirty="0"/>
              <a:t>Schakelcellen</a:t>
            </a:r>
          </a:p>
          <a:p>
            <a:pPr lvl="1"/>
            <a:r>
              <a:rPr lang="nl-NL" sz="1600" dirty="0"/>
              <a:t>Zitten in de hersenen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Vers. 1.0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Biologie – Regeling</a:t>
            </a:r>
          </a:p>
        </p:txBody>
      </p:sp>
    </p:spTree>
    <p:extLst>
      <p:ext uri="{BB962C8B-B14F-4D97-AF65-F5344CB8AC3E}">
        <p14:creationId xmlns:p14="http://schemas.microsoft.com/office/powerpoint/2010/main" val="2919993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nl-NL" sz="3000" b="1" cap="all" dirty="0">
                <a:solidFill>
                  <a:srgbClr val="FFFFFF"/>
                </a:solidFill>
              </a:rPr>
              <a:t>Het zenuwstelsel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6" r="-1571" b="-1"/>
          <a:stretch/>
        </p:blipFill>
        <p:spPr>
          <a:xfrm>
            <a:off x="872064" y="857675"/>
            <a:ext cx="6783604" cy="5140669"/>
          </a:xfrm>
          <a:prstGeom prst="rect">
            <a:avLst/>
          </a:prstGeom>
        </p:spPr>
      </p:pic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895468" y="6223828"/>
            <a:ext cx="4717774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Biologie – Regeling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7853564" y="6223828"/>
            <a:ext cx="2329074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latin typeface="+mn-lt"/>
              </a:rPr>
              <a:t>Vers. 1.0</a:t>
            </a:r>
          </a:p>
        </p:txBody>
      </p:sp>
    </p:spTree>
    <p:extLst>
      <p:ext uri="{BB962C8B-B14F-4D97-AF65-F5344CB8AC3E}">
        <p14:creationId xmlns:p14="http://schemas.microsoft.com/office/powerpoint/2010/main" val="91367822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Het ruggenmerg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Komen bijna alle zenuwen op uit</a:t>
            </a:r>
          </a:p>
          <a:p>
            <a:r>
              <a:rPr lang="en-US">
                <a:solidFill>
                  <a:srgbClr val="FFFFFF"/>
                </a:solidFill>
              </a:rPr>
              <a:t>Lopen door de ruggenwervels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Biologie – Regeling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80" y="728472"/>
            <a:ext cx="2019995" cy="253966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43" y="3589867"/>
            <a:ext cx="1948669" cy="254728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/>
              <a:t>Vers. 1.0</a:t>
            </a:r>
          </a:p>
        </p:txBody>
      </p:sp>
    </p:spTree>
    <p:extLst>
      <p:ext uri="{BB962C8B-B14F-4D97-AF65-F5344CB8AC3E}">
        <p14:creationId xmlns:p14="http://schemas.microsoft.com/office/powerpoint/2010/main" val="157569257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66" y="2811009"/>
            <a:ext cx="6989677" cy="3596935"/>
          </a:xfrm>
          <a:prstGeom prst="rect">
            <a:avLst/>
          </a:prstGeom>
        </p:spPr>
      </p:pic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ruggenmerg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witte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stof</a:t>
            </a:r>
            <a:endParaRPr lang="en-US" dirty="0"/>
          </a:p>
          <a:p>
            <a:r>
              <a:rPr lang="en-US" dirty="0"/>
              <a:t>Witte </a:t>
            </a:r>
            <a:r>
              <a:rPr lang="en-US" dirty="0" err="1"/>
              <a:t>stof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uitlopers</a:t>
            </a:r>
            <a:r>
              <a:rPr lang="en-US" dirty="0"/>
              <a:t> van </a:t>
            </a:r>
            <a:r>
              <a:rPr lang="en-US" dirty="0" err="1"/>
              <a:t>zenuwcellen</a:t>
            </a:r>
            <a:endParaRPr lang="en-US" dirty="0"/>
          </a:p>
          <a:p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stof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schakelcellen</a:t>
            </a:r>
            <a:r>
              <a:rPr lang="en-US" dirty="0"/>
              <a:t> 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 err="1"/>
              <a:t>cellichamen</a:t>
            </a:r>
            <a:r>
              <a:rPr lang="en-US" dirty="0"/>
              <a:t> van </a:t>
            </a:r>
            <a:r>
              <a:rPr lang="en-US" dirty="0" err="1"/>
              <a:t>gevoelszenuwcellen</a:t>
            </a:r>
            <a:endParaRPr lang="en-US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Vers. 1.0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Biologie – Regeling</a:t>
            </a:r>
          </a:p>
        </p:txBody>
      </p:sp>
    </p:spTree>
    <p:extLst>
      <p:ext uri="{BB962C8B-B14F-4D97-AF65-F5344CB8AC3E}">
        <p14:creationId xmlns:p14="http://schemas.microsoft.com/office/powerpoint/2010/main" val="10744069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cap="all">
                <a:solidFill>
                  <a:srgbClr val="FFFFFF"/>
                </a:solidFill>
              </a:rPr>
              <a:t>Het ruggenmerg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064" y="1380071"/>
            <a:ext cx="6045576" cy="4095877"/>
          </a:xfrm>
          <a:prstGeom prst="rect">
            <a:avLst/>
          </a:prstGeom>
        </p:spPr>
      </p:pic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895468" y="6223828"/>
            <a:ext cx="4717774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Biologie – Regeling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7800974" y="6232067"/>
            <a:ext cx="2329074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latin typeface="+mn-lt"/>
              </a:rPr>
              <a:t>Vers. 1.0</a:t>
            </a:r>
          </a:p>
        </p:txBody>
      </p:sp>
    </p:spTree>
    <p:extLst>
      <p:ext uri="{BB962C8B-B14F-4D97-AF65-F5344CB8AC3E}">
        <p14:creationId xmlns:p14="http://schemas.microsoft.com/office/powerpoint/2010/main" val="152370991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sis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5A32F2-BBDE-4008-9FC8-A5BDABEDC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Breedbeeld</PresentationFormat>
  <Paragraphs>116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Corbel</vt:lpstr>
      <vt:lpstr>Basis</vt:lpstr>
      <vt:lpstr>Thema 5</vt:lpstr>
      <vt:lpstr>Inhoud</vt:lpstr>
      <vt:lpstr>Het zenuwstelsel</vt:lpstr>
      <vt:lpstr>Het zenuwstelsel</vt:lpstr>
      <vt:lpstr>Het zenuwstelsel</vt:lpstr>
      <vt:lpstr>Het zenuwstelsel</vt:lpstr>
      <vt:lpstr>Het ruggenmerg </vt:lpstr>
      <vt:lpstr>Het ruggenmerg </vt:lpstr>
      <vt:lpstr>Het ruggenmerg </vt:lpstr>
      <vt:lpstr>De hersenen</vt:lpstr>
      <vt:lpstr>Afasie</vt:lpstr>
      <vt:lpstr>De weg die impulsen afleggen</vt:lpstr>
      <vt:lpstr>Het hormoonstelsel</vt:lpstr>
      <vt:lpstr>De hypofyse en de schildklier</vt:lpstr>
      <vt:lpstr>De hypofyse en de schildklier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2020-03-24T07:25:10Z</dcterms:created>
  <dcterms:modified xsi:type="dcterms:W3CDTF">2020-03-24T07:44:50Z</dcterms:modified>
</cp:coreProperties>
</file>